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2"/>
  </p:notesMasterIdLst>
  <p:sldIdLst>
    <p:sldId id="256" r:id="rId2"/>
    <p:sldId id="267" r:id="rId3"/>
    <p:sldId id="278" r:id="rId4"/>
    <p:sldId id="266" r:id="rId5"/>
    <p:sldId id="269" r:id="rId6"/>
    <p:sldId id="268" r:id="rId7"/>
    <p:sldId id="270" r:id="rId8"/>
    <p:sldId id="275" r:id="rId9"/>
    <p:sldId id="271" r:id="rId10"/>
    <p:sldId id="277" r:id="rId11"/>
    <p:sldId id="272" r:id="rId12"/>
    <p:sldId id="279" r:id="rId13"/>
    <p:sldId id="273" r:id="rId14"/>
    <p:sldId id="274" r:id="rId15"/>
    <p:sldId id="280" r:id="rId16"/>
    <p:sldId id="283" r:id="rId17"/>
    <p:sldId id="284" r:id="rId18"/>
    <p:sldId id="263" r:id="rId19"/>
    <p:sldId id="257"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C32F2F"/>
    <a:srgbClr val="CFDAF0"/>
    <a:srgbClr val="EFBDBD"/>
    <a:srgbClr val="C00000"/>
    <a:srgbClr val="000000"/>
    <a:srgbClr val="FFFFFF"/>
    <a:srgbClr val="A6A6A6"/>
    <a:srgbClr val="A50021"/>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4" autoAdjust="0"/>
    <p:restoredTop sz="73366" autoAdjust="0"/>
  </p:normalViewPr>
  <p:slideViewPr>
    <p:cSldViewPr snapToGrid="0">
      <p:cViewPr>
        <p:scale>
          <a:sx n="66" d="100"/>
          <a:sy n="66" d="100"/>
        </p:scale>
        <p:origin x="2406" y="40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www.oaepublish.com</a:t>
            </a:r>
            <a:r>
              <a:rPr lang="en-US" dirty="0"/>
              <a:t>/articles/jtgg.2020.48</a:t>
            </a:r>
          </a:p>
        </p:txBody>
      </p:sp>
      <p:sp>
        <p:nvSpPr>
          <p:cNvPr id="4" name="Slide Number Placeholder 3"/>
          <p:cNvSpPr>
            <a:spLocks noGrp="1"/>
          </p:cNvSpPr>
          <p:nvPr>
            <p:ph type="sldNum" sz="quarter" idx="5"/>
          </p:nvPr>
        </p:nvSpPr>
        <p:spPr/>
        <p:txBody>
          <a:bodyPr/>
          <a:lstStyle/>
          <a:p>
            <a:fld id="{121E9C32-9AD5-4F50-8DB4-01491388DC2B}" type="slidenum">
              <a:rPr lang="en-US" smtClean="0"/>
              <a:t>19</a:t>
            </a:fld>
            <a:endParaRPr lang="en-US"/>
          </a:p>
        </p:txBody>
      </p:sp>
    </p:spTree>
    <p:extLst>
      <p:ext uri="{BB962C8B-B14F-4D97-AF65-F5344CB8AC3E}">
        <p14:creationId xmlns:p14="http://schemas.microsoft.com/office/powerpoint/2010/main" val="4222755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271288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1373686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785609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2/2/2024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2/2/2024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2/2/2024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2/2/2024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2/2/2024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2/2/2024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package" Target="../embeddings/Microsoft_Excel_Worksheet3.xlsx"/></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8.emf"/><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package" Target="../embeddings/Microsoft_Excel_Worksheet5.xlsx"/><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41.emf"/><Relationship Id="rId5" Type="http://schemas.openxmlformats.org/officeDocument/2006/relationships/image" Target="../media/image44.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dirty="0"/>
              <a:t> Workshop, 2024</a:t>
            </a:r>
          </a:p>
          <a:p>
            <a:r>
              <a:rPr lang="en-US" dirty="0"/>
              <a:t>Bruce Corliss, PhD and Allison Dickey, PhD</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sp>
        <p:nvSpPr>
          <p:cNvPr id="9" name="Arrow: Right 8">
            <a:extLst>
              <a:ext uri="{FF2B5EF4-FFF2-40B4-BE49-F238E27FC236}">
                <a16:creationId xmlns:a16="http://schemas.microsoft.com/office/drawing/2014/main" id="{73958BD2-1BA0-3FF2-A45F-964EFEF03072}"/>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13BD65A-AD5A-42A1-279D-A9B7B37C39C3}"/>
              </a:ext>
            </a:extLst>
          </p:cNvPr>
          <p:cNvGrpSpPr/>
          <p:nvPr/>
        </p:nvGrpSpPr>
        <p:grpSpPr>
          <a:xfrm>
            <a:off x="259881" y="615983"/>
            <a:ext cx="1514816" cy="338554"/>
            <a:chOff x="-69645" y="698949"/>
            <a:chExt cx="2178751" cy="338554"/>
          </a:xfrm>
        </p:grpSpPr>
        <p:sp>
          <p:nvSpPr>
            <p:cNvPr id="16" name="Rectangle 15">
              <a:extLst>
                <a:ext uri="{FF2B5EF4-FFF2-40B4-BE49-F238E27FC236}">
                  <a16:creationId xmlns:a16="http://schemas.microsoft.com/office/drawing/2014/main" id="{EFCD241B-B5A7-1DFD-FA16-0E11A0B6E1CF}"/>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8" name="TextBox 17">
              <a:extLst>
                <a:ext uri="{FF2B5EF4-FFF2-40B4-BE49-F238E27FC236}">
                  <a16:creationId xmlns:a16="http://schemas.microsoft.com/office/drawing/2014/main" id="{F2F281C3-61B4-8B67-2062-C335EEDDC52B}"/>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1" name="Group 30">
            <a:extLst>
              <a:ext uri="{FF2B5EF4-FFF2-40B4-BE49-F238E27FC236}">
                <a16:creationId xmlns:a16="http://schemas.microsoft.com/office/drawing/2014/main" id="{DD2052E7-AEB3-85D9-E488-4948C62E533A}"/>
              </a:ext>
            </a:extLst>
          </p:cNvPr>
          <p:cNvGrpSpPr/>
          <p:nvPr/>
        </p:nvGrpSpPr>
        <p:grpSpPr>
          <a:xfrm>
            <a:off x="129591" y="2495739"/>
            <a:ext cx="1775396" cy="338554"/>
            <a:chOff x="-11289" y="2786494"/>
            <a:chExt cx="2170520" cy="338554"/>
          </a:xfrm>
        </p:grpSpPr>
        <p:sp>
          <p:nvSpPr>
            <p:cNvPr id="33" name="Rectangle 32">
              <a:extLst>
                <a:ext uri="{FF2B5EF4-FFF2-40B4-BE49-F238E27FC236}">
                  <a16:creationId xmlns:a16="http://schemas.microsoft.com/office/drawing/2014/main" id="{DF2EBD55-AB5F-AD6E-3BCC-D47B4049CB96}"/>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D247E955-C8C5-F73A-A683-7FFBD630ECC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7" name="Group 36">
            <a:extLst>
              <a:ext uri="{FF2B5EF4-FFF2-40B4-BE49-F238E27FC236}">
                <a16:creationId xmlns:a16="http://schemas.microsoft.com/office/drawing/2014/main" id="{2C32B42C-3019-FB23-69A3-79759FE55B54}"/>
              </a:ext>
            </a:extLst>
          </p:cNvPr>
          <p:cNvGrpSpPr/>
          <p:nvPr/>
        </p:nvGrpSpPr>
        <p:grpSpPr>
          <a:xfrm>
            <a:off x="126166" y="3893924"/>
            <a:ext cx="1782247" cy="830997"/>
            <a:chOff x="27906" y="5317845"/>
            <a:chExt cx="2185416" cy="830997"/>
          </a:xfrm>
        </p:grpSpPr>
        <p:sp>
          <p:nvSpPr>
            <p:cNvPr id="38" name="Rectangle 37">
              <a:extLst>
                <a:ext uri="{FF2B5EF4-FFF2-40B4-BE49-F238E27FC236}">
                  <a16:creationId xmlns:a16="http://schemas.microsoft.com/office/drawing/2014/main" id="{BF0747CB-2FAB-4032-15C0-D5BB81C281D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D7B5E395-EF4A-C8CC-7DAD-7698156C1E1D}"/>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3" name="Group 42">
            <a:extLst>
              <a:ext uri="{FF2B5EF4-FFF2-40B4-BE49-F238E27FC236}">
                <a16:creationId xmlns:a16="http://schemas.microsoft.com/office/drawing/2014/main" id="{02EB55C2-84B0-B316-A6A8-A25030BE3263}"/>
              </a:ext>
            </a:extLst>
          </p:cNvPr>
          <p:cNvGrpSpPr/>
          <p:nvPr/>
        </p:nvGrpSpPr>
        <p:grpSpPr>
          <a:xfrm>
            <a:off x="297313" y="5068440"/>
            <a:ext cx="1439952" cy="338554"/>
            <a:chOff x="154851" y="5720670"/>
            <a:chExt cx="2215538" cy="338554"/>
          </a:xfrm>
        </p:grpSpPr>
        <p:sp>
          <p:nvSpPr>
            <p:cNvPr id="55" name="Rectangle 54">
              <a:extLst>
                <a:ext uri="{FF2B5EF4-FFF2-40B4-BE49-F238E27FC236}">
                  <a16:creationId xmlns:a16="http://schemas.microsoft.com/office/drawing/2014/main" id="{18F6B6A8-0569-1893-ECDD-79320157B7BC}"/>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FE2DECE0-F98A-0409-378E-60208F1C7DE9}"/>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58" name="Group 57">
            <a:extLst>
              <a:ext uri="{FF2B5EF4-FFF2-40B4-BE49-F238E27FC236}">
                <a16:creationId xmlns:a16="http://schemas.microsoft.com/office/drawing/2014/main" id="{92B051B2-9F43-F870-6854-52FEB6519399}"/>
              </a:ext>
            </a:extLst>
          </p:cNvPr>
          <p:cNvGrpSpPr/>
          <p:nvPr/>
        </p:nvGrpSpPr>
        <p:grpSpPr>
          <a:xfrm>
            <a:off x="497860" y="1868568"/>
            <a:ext cx="1038858" cy="338554"/>
            <a:chOff x="59136" y="2068190"/>
            <a:chExt cx="2233557" cy="338554"/>
          </a:xfrm>
        </p:grpSpPr>
        <p:sp>
          <p:nvSpPr>
            <p:cNvPr id="59" name="Rectangle 58">
              <a:extLst>
                <a:ext uri="{FF2B5EF4-FFF2-40B4-BE49-F238E27FC236}">
                  <a16:creationId xmlns:a16="http://schemas.microsoft.com/office/drawing/2014/main" id="{F828790C-22C9-0578-791C-3B10638AEFCB}"/>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60" name="TextBox 59">
              <a:extLst>
                <a:ext uri="{FF2B5EF4-FFF2-40B4-BE49-F238E27FC236}">
                  <a16:creationId xmlns:a16="http://schemas.microsoft.com/office/drawing/2014/main" id="{6D40B934-590F-011A-C7B8-9F3F413C3E10}"/>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24" name="Group 1023">
            <a:extLst>
              <a:ext uri="{FF2B5EF4-FFF2-40B4-BE49-F238E27FC236}">
                <a16:creationId xmlns:a16="http://schemas.microsoft.com/office/drawing/2014/main" id="{ACF4AEED-30FA-DA78-E15F-09132CB35886}"/>
              </a:ext>
            </a:extLst>
          </p:cNvPr>
          <p:cNvGrpSpPr/>
          <p:nvPr/>
        </p:nvGrpSpPr>
        <p:grpSpPr>
          <a:xfrm>
            <a:off x="10652" y="1251183"/>
            <a:ext cx="2013275" cy="338554"/>
            <a:chOff x="97343" y="1300458"/>
            <a:chExt cx="2194560" cy="338554"/>
          </a:xfrm>
        </p:grpSpPr>
        <p:sp>
          <p:nvSpPr>
            <p:cNvPr id="1029" name="Rectangle 1028">
              <a:extLst>
                <a:ext uri="{FF2B5EF4-FFF2-40B4-BE49-F238E27FC236}">
                  <a16:creationId xmlns:a16="http://schemas.microsoft.com/office/drawing/2014/main" id="{CED4D227-D60F-15A4-4066-67112C3644B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TextBox 1030">
              <a:extLst>
                <a:ext uri="{FF2B5EF4-FFF2-40B4-BE49-F238E27FC236}">
                  <a16:creationId xmlns:a16="http://schemas.microsoft.com/office/drawing/2014/main" id="{9BEA0DDC-98C2-CA3A-9B92-1AA64EADB4D9}"/>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2" name="Group 1031">
            <a:extLst>
              <a:ext uri="{FF2B5EF4-FFF2-40B4-BE49-F238E27FC236}">
                <a16:creationId xmlns:a16="http://schemas.microsoft.com/office/drawing/2014/main" id="{4853304E-192A-5093-071B-325E123139E1}"/>
              </a:ext>
            </a:extLst>
          </p:cNvPr>
          <p:cNvGrpSpPr/>
          <p:nvPr/>
        </p:nvGrpSpPr>
        <p:grpSpPr>
          <a:xfrm>
            <a:off x="442419" y="3286428"/>
            <a:ext cx="1149740" cy="338554"/>
            <a:chOff x="-63988" y="3721744"/>
            <a:chExt cx="2170519" cy="338554"/>
          </a:xfrm>
        </p:grpSpPr>
        <p:sp>
          <p:nvSpPr>
            <p:cNvPr id="1033" name="Rectangle 1032">
              <a:extLst>
                <a:ext uri="{FF2B5EF4-FFF2-40B4-BE49-F238E27FC236}">
                  <a16:creationId xmlns:a16="http://schemas.microsoft.com/office/drawing/2014/main" id="{72823423-5749-6645-E3D4-C8C34A3A2A32}"/>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TextBox 1033">
              <a:extLst>
                <a:ext uri="{FF2B5EF4-FFF2-40B4-BE49-F238E27FC236}">
                  <a16:creationId xmlns:a16="http://schemas.microsoft.com/office/drawing/2014/main" id="{3E9F9FF6-4C61-003A-8318-F2C56ABB0F41}"/>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5" name="TextBox 1034">
            <a:extLst>
              <a:ext uri="{FF2B5EF4-FFF2-40B4-BE49-F238E27FC236}">
                <a16:creationId xmlns:a16="http://schemas.microsoft.com/office/drawing/2014/main" id="{2F34B18C-B421-2B20-1392-C15259AD8B59}"/>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36" name="TextBox 1035">
            <a:extLst>
              <a:ext uri="{FF2B5EF4-FFF2-40B4-BE49-F238E27FC236}">
                <a16:creationId xmlns:a16="http://schemas.microsoft.com/office/drawing/2014/main" id="{9986B78A-FA9B-4FBE-B390-B36EEEBC4B48}"/>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37" name="TextBox 1036">
            <a:extLst>
              <a:ext uri="{FF2B5EF4-FFF2-40B4-BE49-F238E27FC236}">
                <a16:creationId xmlns:a16="http://schemas.microsoft.com/office/drawing/2014/main" id="{CB64613A-5BBD-BD36-CD4A-0F9721541B01}"/>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38" name="TextBox 1037">
            <a:extLst>
              <a:ext uri="{FF2B5EF4-FFF2-40B4-BE49-F238E27FC236}">
                <a16:creationId xmlns:a16="http://schemas.microsoft.com/office/drawing/2014/main" id="{0B977FD0-A234-D7B2-B4BC-695A57B79C1A}"/>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39" name="TextBox 1038">
            <a:extLst>
              <a:ext uri="{FF2B5EF4-FFF2-40B4-BE49-F238E27FC236}">
                <a16:creationId xmlns:a16="http://schemas.microsoft.com/office/drawing/2014/main" id="{A81DB10A-343C-30BB-379C-5AE6C4F49FB7}"/>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0" name="TextBox 1039">
            <a:extLst>
              <a:ext uri="{FF2B5EF4-FFF2-40B4-BE49-F238E27FC236}">
                <a16:creationId xmlns:a16="http://schemas.microsoft.com/office/drawing/2014/main" id="{2DDD5CCC-7F47-7869-D54C-D75C9BA1FB24}"/>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1" name="TextBox 1040">
            <a:extLst>
              <a:ext uri="{FF2B5EF4-FFF2-40B4-BE49-F238E27FC236}">
                <a16:creationId xmlns:a16="http://schemas.microsoft.com/office/drawing/2014/main" id="{68A2999D-FAA6-5E95-BDA4-A65D52DB456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2" name="TextBox 1041">
            <a:extLst>
              <a:ext uri="{FF2B5EF4-FFF2-40B4-BE49-F238E27FC236}">
                <a16:creationId xmlns:a16="http://schemas.microsoft.com/office/drawing/2014/main" id="{D1F436B9-0D5C-6E49-80C4-69C389567296}"/>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3" name="Group 1042">
            <a:extLst>
              <a:ext uri="{FF2B5EF4-FFF2-40B4-BE49-F238E27FC236}">
                <a16:creationId xmlns:a16="http://schemas.microsoft.com/office/drawing/2014/main" id="{636D2079-4F22-5941-B145-DEE7925EF4BC}"/>
              </a:ext>
            </a:extLst>
          </p:cNvPr>
          <p:cNvGrpSpPr/>
          <p:nvPr/>
        </p:nvGrpSpPr>
        <p:grpSpPr>
          <a:xfrm>
            <a:off x="311331" y="5752796"/>
            <a:ext cx="1411916" cy="830997"/>
            <a:chOff x="136544" y="5759803"/>
            <a:chExt cx="2172401" cy="830997"/>
          </a:xfrm>
        </p:grpSpPr>
        <p:sp>
          <p:nvSpPr>
            <p:cNvPr id="1044" name="Rectangle 1043">
              <a:extLst>
                <a:ext uri="{FF2B5EF4-FFF2-40B4-BE49-F238E27FC236}">
                  <a16:creationId xmlns:a16="http://schemas.microsoft.com/office/drawing/2014/main" id="{6304E48E-6246-9B1E-6DD9-9B3201978F7B}"/>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5" name="TextBox 1044">
              <a:extLst>
                <a:ext uri="{FF2B5EF4-FFF2-40B4-BE49-F238E27FC236}">
                  <a16:creationId xmlns:a16="http://schemas.microsoft.com/office/drawing/2014/main" id="{18A5581B-FFDF-CC8B-23AD-320BE892807E}"/>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46" name="Arrow: Right 1045">
            <a:extLst>
              <a:ext uri="{FF2B5EF4-FFF2-40B4-BE49-F238E27FC236}">
                <a16:creationId xmlns:a16="http://schemas.microsoft.com/office/drawing/2014/main" id="{078BBDF4-D7C0-6536-7E43-F3324747C8E6}"/>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Arrow: Right 1046">
            <a:extLst>
              <a:ext uri="{FF2B5EF4-FFF2-40B4-BE49-F238E27FC236}">
                <a16:creationId xmlns:a16="http://schemas.microsoft.com/office/drawing/2014/main" id="{9B7F0205-8361-6822-DD34-D17A263C0F28}"/>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Arrow: Right 1047">
            <a:extLst>
              <a:ext uri="{FF2B5EF4-FFF2-40B4-BE49-F238E27FC236}">
                <a16:creationId xmlns:a16="http://schemas.microsoft.com/office/drawing/2014/main" id="{F7598BD8-6DCB-B5CC-E9F3-A1FE5B52A0F5}"/>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Arrow: Right 1048">
            <a:extLst>
              <a:ext uri="{FF2B5EF4-FFF2-40B4-BE49-F238E27FC236}">
                <a16:creationId xmlns:a16="http://schemas.microsoft.com/office/drawing/2014/main" id="{6E686DA4-811E-1D53-2F5E-ADE054EDAD7D}"/>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Arrow: Right 1049">
            <a:extLst>
              <a:ext uri="{FF2B5EF4-FFF2-40B4-BE49-F238E27FC236}">
                <a16:creationId xmlns:a16="http://schemas.microsoft.com/office/drawing/2014/main" id="{581C0FF6-3D4A-DF90-1D0B-20F599C9FE10}"/>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AF0A1E1E-A929-1DE0-6FA2-B8F95A06EBC9}"/>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TextBox 1051">
            <a:extLst>
              <a:ext uri="{FF2B5EF4-FFF2-40B4-BE49-F238E27FC236}">
                <a16:creationId xmlns:a16="http://schemas.microsoft.com/office/drawing/2014/main" id="{193F9CB0-58C0-0519-A3E4-0DC91C8A88F3}"/>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596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sp>
        <p:nvSpPr>
          <p:cNvPr id="39" name="Arrow: Right 38">
            <a:extLst>
              <a:ext uri="{FF2B5EF4-FFF2-40B4-BE49-F238E27FC236}">
                <a16:creationId xmlns:a16="http://schemas.microsoft.com/office/drawing/2014/main" id="{6FB6C2D4-B045-466D-273D-ED0DCB758468}"/>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514DC4D8-22F7-09EB-58C0-68FCF438C051}"/>
              </a:ext>
            </a:extLst>
          </p:cNvPr>
          <p:cNvGrpSpPr/>
          <p:nvPr/>
        </p:nvGrpSpPr>
        <p:grpSpPr>
          <a:xfrm>
            <a:off x="259881" y="615983"/>
            <a:ext cx="1514816" cy="338554"/>
            <a:chOff x="-69645" y="698949"/>
            <a:chExt cx="2178751" cy="338554"/>
          </a:xfrm>
        </p:grpSpPr>
        <p:sp>
          <p:nvSpPr>
            <p:cNvPr id="43" name="Rectangle 42">
              <a:extLst>
                <a:ext uri="{FF2B5EF4-FFF2-40B4-BE49-F238E27FC236}">
                  <a16:creationId xmlns:a16="http://schemas.microsoft.com/office/drawing/2014/main" id="{96ED07DA-F3DB-A8EA-04A1-F9EE7F50976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4" name="TextBox 43">
              <a:extLst>
                <a:ext uri="{FF2B5EF4-FFF2-40B4-BE49-F238E27FC236}">
                  <a16:creationId xmlns:a16="http://schemas.microsoft.com/office/drawing/2014/main" id="{43475058-EFE2-1855-CF38-8C90560F302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46" name="Group 45">
            <a:extLst>
              <a:ext uri="{FF2B5EF4-FFF2-40B4-BE49-F238E27FC236}">
                <a16:creationId xmlns:a16="http://schemas.microsoft.com/office/drawing/2014/main" id="{A291C7DF-5F34-984C-1607-1BDF279B2AA8}"/>
              </a:ext>
            </a:extLst>
          </p:cNvPr>
          <p:cNvGrpSpPr/>
          <p:nvPr/>
        </p:nvGrpSpPr>
        <p:grpSpPr>
          <a:xfrm>
            <a:off x="129591" y="2495739"/>
            <a:ext cx="1775396" cy="338554"/>
            <a:chOff x="-11289" y="2786494"/>
            <a:chExt cx="2170520" cy="338554"/>
          </a:xfrm>
        </p:grpSpPr>
        <p:sp>
          <p:nvSpPr>
            <p:cNvPr id="54" name="Rectangle 53">
              <a:extLst>
                <a:ext uri="{FF2B5EF4-FFF2-40B4-BE49-F238E27FC236}">
                  <a16:creationId xmlns:a16="http://schemas.microsoft.com/office/drawing/2014/main" id="{C70DAC51-502A-AF4F-8913-6DC97E9AAF7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A9FF434F-A49A-5995-47CB-BDA4D5A46850}"/>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6" name="Group 55">
            <a:extLst>
              <a:ext uri="{FF2B5EF4-FFF2-40B4-BE49-F238E27FC236}">
                <a16:creationId xmlns:a16="http://schemas.microsoft.com/office/drawing/2014/main" id="{7708C136-7192-BCEE-52D2-338F117BEA2B}"/>
              </a:ext>
            </a:extLst>
          </p:cNvPr>
          <p:cNvGrpSpPr/>
          <p:nvPr/>
        </p:nvGrpSpPr>
        <p:grpSpPr>
          <a:xfrm>
            <a:off x="126166" y="3893924"/>
            <a:ext cx="1782247" cy="830997"/>
            <a:chOff x="27906" y="5317845"/>
            <a:chExt cx="2185416" cy="830997"/>
          </a:xfrm>
        </p:grpSpPr>
        <p:sp>
          <p:nvSpPr>
            <p:cNvPr id="58" name="Rectangle 57">
              <a:extLst>
                <a:ext uri="{FF2B5EF4-FFF2-40B4-BE49-F238E27FC236}">
                  <a16:creationId xmlns:a16="http://schemas.microsoft.com/office/drawing/2014/main" id="{F56BB9E4-C441-0C99-5A4D-E806B7B7860C}"/>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a:extLst>
                <a:ext uri="{FF2B5EF4-FFF2-40B4-BE49-F238E27FC236}">
                  <a16:creationId xmlns:a16="http://schemas.microsoft.com/office/drawing/2014/main" id="{0DE8B0C0-F44B-D2A2-C8CD-495C2A47F442}"/>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60" name="Group 59">
            <a:extLst>
              <a:ext uri="{FF2B5EF4-FFF2-40B4-BE49-F238E27FC236}">
                <a16:creationId xmlns:a16="http://schemas.microsoft.com/office/drawing/2014/main" id="{D114252F-39BF-BC90-5AE2-9493BF25221D}"/>
              </a:ext>
            </a:extLst>
          </p:cNvPr>
          <p:cNvGrpSpPr/>
          <p:nvPr/>
        </p:nvGrpSpPr>
        <p:grpSpPr>
          <a:xfrm>
            <a:off x="297313" y="5068440"/>
            <a:ext cx="1439952" cy="338554"/>
            <a:chOff x="154851" y="5720670"/>
            <a:chExt cx="2215538" cy="338554"/>
          </a:xfrm>
        </p:grpSpPr>
        <p:sp>
          <p:nvSpPr>
            <p:cNvPr id="1024" name="Rectangle 1023">
              <a:extLst>
                <a:ext uri="{FF2B5EF4-FFF2-40B4-BE49-F238E27FC236}">
                  <a16:creationId xmlns:a16="http://schemas.microsoft.com/office/drawing/2014/main" id="{60C7E804-5090-5C48-76FA-60A998CF81B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9" name="TextBox 1028">
              <a:extLst>
                <a:ext uri="{FF2B5EF4-FFF2-40B4-BE49-F238E27FC236}">
                  <a16:creationId xmlns:a16="http://schemas.microsoft.com/office/drawing/2014/main" id="{1B170243-E669-EF91-A85E-6907241C7D04}"/>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1" name="Group 1030">
            <a:extLst>
              <a:ext uri="{FF2B5EF4-FFF2-40B4-BE49-F238E27FC236}">
                <a16:creationId xmlns:a16="http://schemas.microsoft.com/office/drawing/2014/main" id="{D2572B05-FBAD-2699-00D0-08F0E65CBD0A}"/>
              </a:ext>
            </a:extLst>
          </p:cNvPr>
          <p:cNvGrpSpPr/>
          <p:nvPr/>
        </p:nvGrpSpPr>
        <p:grpSpPr>
          <a:xfrm>
            <a:off x="497860" y="1868568"/>
            <a:ext cx="1038858" cy="338554"/>
            <a:chOff x="59136" y="2068190"/>
            <a:chExt cx="2233557" cy="338554"/>
          </a:xfrm>
        </p:grpSpPr>
        <p:sp>
          <p:nvSpPr>
            <p:cNvPr id="1032" name="Rectangle 1031">
              <a:extLst>
                <a:ext uri="{FF2B5EF4-FFF2-40B4-BE49-F238E27FC236}">
                  <a16:creationId xmlns:a16="http://schemas.microsoft.com/office/drawing/2014/main" id="{EFFB6B90-1FF0-0CBC-E188-5BD8DD856A4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4" name="TextBox 1033">
              <a:extLst>
                <a:ext uri="{FF2B5EF4-FFF2-40B4-BE49-F238E27FC236}">
                  <a16:creationId xmlns:a16="http://schemas.microsoft.com/office/drawing/2014/main" id="{4919A6FE-66E1-2C21-169A-08FE59712CC1}"/>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5" name="Group 1034">
            <a:extLst>
              <a:ext uri="{FF2B5EF4-FFF2-40B4-BE49-F238E27FC236}">
                <a16:creationId xmlns:a16="http://schemas.microsoft.com/office/drawing/2014/main" id="{348F1354-343B-04DC-F15A-A58E04B04B81}"/>
              </a:ext>
            </a:extLst>
          </p:cNvPr>
          <p:cNvGrpSpPr/>
          <p:nvPr/>
        </p:nvGrpSpPr>
        <p:grpSpPr>
          <a:xfrm>
            <a:off x="10652" y="1251183"/>
            <a:ext cx="2013275" cy="338554"/>
            <a:chOff x="97343" y="1300458"/>
            <a:chExt cx="2194560" cy="338554"/>
          </a:xfrm>
        </p:grpSpPr>
        <p:sp>
          <p:nvSpPr>
            <p:cNvPr id="1036" name="Rectangle 1035">
              <a:extLst>
                <a:ext uri="{FF2B5EF4-FFF2-40B4-BE49-F238E27FC236}">
                  <a16:creationId xmlns:a16="http://schemas.microsoft.com/office/drawing/2014/main" id="{4366878F-D9D3-2CD0-A293-BCB1B020F6CD}"/>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E5ABF93A-0B8C-6FE3-E158-C6BADDCDE9AA}"/>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8" name="Group 1037">
            <a:extLst>
              <a:ext uri="{FF2B5EF4-FFF2-40B4-BE49-F238E27FC236}">
                <a16:creationId xmlns:a16="http://schemas.microsoft.com/office/drawing/2014/main" id="{608D755F-B8F0-51DA-30D9-4E2CED9238E9}"/>
              </a:ext>
            </a:extLst>
          </p:cNvPr>
          <p:cNvGrpSpPr/>
          <p:nvPr/>
        </p:nvGrpSpPr>
        <p:grpSpPr>
          <a:xfrm>
            <a:off x="442419" y="3286428"/>
            <a:ext cx="1149740" cy="338554"/>
            <a:chOff x="-63988" y="3721744"/>
            <a:chExt cx="2170519" cy="338554"/>
          </a:xfrm>
        </p:grpSpPr>
        <p:sp>
          <p:nvSpPr>
            <p:cNvPr id="1039" name="Rectangle 1038">
              <a:extLst>
                <a:ext uri="{FF2B5EF4-FFF2-40B4-BE49-F238E27FC236}">
                  <a16:creationId xmlns:a16="http://schemas.microsoft.com/office/drawing/2014/main" id="{82E1D831-97A5-C538-310C-962665BC8F9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0" name="TextBox 1039">
              <a:extLst>
                <a:ext uri="{FF2B5EF4-FFF2-40B4-BE49-F238E27FC236}">
                  <a16:creationId xmlns:a16="http://schemas.microsoft.com/office/drawing/2014/main" id="{C716296B-038C-1813-5456-8AEEAFF96CB5}"/>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1" name="TextBox 1040">
            <a:extLst>
              <a:ext uri="{FF2B5EF4-FFF2-40B4-BE49-F238E27FC236}">
                <a16:creationId xmlns:a16="http://schemas.microsoft.com/office/drawing/2014/main" id="{B74823DD-FB03-5175-5049-A492FA362A6B}"/>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2" name="TextBox 1041">
            <a:extLst>
              <a:ext uri="{FF2B5EF4-FFF2-40B4-BE49-F238E27FC236}">
                <a16:creationId xmlns:a16="http://schemas.microsoft.com/office/drawing/2014/main" id="{91F8D515-063F-144A-5F51-8DB590803609}"/>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3" name="TextBox 1042">
            <a:extLst>
              <a:ext uri="{FF2B5EF4-FFF2-40B4-BE49-F238E27FC236}">
                <a16:creationId xmlns:a16="http://schemas.microsoft.com/office/drawing/2014/main" id="{247291EA-8780-6DD2-7CB1-5299F6D91457}"/>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4" name="TextBox 1043">
            <a:extLst>
              <a:ext uri="{FF2B5EF4-FFF2-40B4-BE49-F238E27FC236}">
                <a16:creationId xmlns:a16="http://schemas.microsoft.com/office/drawing/2014/main" id="{64DE642D-8DEA-A7FE-503D-06DA50FD5615}"/>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5" name="TextBox 1044">
            <a:extLst>
              <a:ext uri="{FF2B5EF4-FFF2-40B4-BE49-F238E27FC236}">
                <a16:creationId xmlns:a16="http://schemas.microsoft.com/office/drawing/2014/main" id="{3FAB1995-4A47-1B65-AB07-8F9B76A889C7}"/>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6" name="TextBox 1045">
            <a:extLst>
              <a:ext uri="{FF2B5EF4-FFF2-40B4-BE49-F238E27FC236}">
                <a16:creationId xmlns:a16="http://schemas.microsoft.com/office/drawing/2014/main" id="{BA4723F7-493C-3BC1-1C42-263B99762D36}"/>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7" name="TextBox 1046">
            <a:extLst>
              <a:ext uri="{FF2B5EF4-FFF2-40B4-BE49-F238E27FC236}">
                <a16:creationId xmlns:a16="http://schemas.microsoft.com/office/drawing/2014/main" id="{9ACA49BE-C20B-CE52-38DC-9909025A3BA5}"/>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8" name="TextBox 1047">
            <a:extLst>
              <a:ext uri="{FF2B5EF4-FFF2-40B4-BE49-F238E27FC236}">
                <a16:creationId xmlns:a16="http://schemas.microsoft.com/office/drawing/2014/main" id="{3888AB99-9D72-2F4E-63FF-D1FFE049B11A}"/>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9" name="Group 1048">
            <a:extLst>
              <a:ext uri="{FF2B5EF4-FFF2-40B4-BE49-F238E27FC236}">
                <a16:creationId xmlns:a16="http://schemas.microsoft.com/office/drawing/2014/main" id="{CBACFB11-D29A-A48A-98DF-5709070045AB}"/>
              </a:ext>
            </a:extLst>
          </p:cNvPr>
          <p:cNvGrpSpPr/>
          <p:nvPr/>
        </p:nvGrpSpPr>
        <p:grpSpPr>
          <a:xfrm>
            <a:off x="311331" y="5752796"/>
            <a:ext cx="1411916" cy="830997"/>
            <a:chOff x="136544" y="5759803"/>
            <a:chExt cx="2172401" cy="830997"/>
          </a:xfrm>
        </p:grpSpPr>
        <p:sp>
          <p:nvSpPr>
            <p:cNvPr id="1050" name="Rectangle 1049">
              <a:extLst>
                <a:ext uri="{FF2B5EF4-FFF2-40B4-BE49-F238E27FC236}">
                  <a16:creationId xmlns:a16="http://schemas.microsoft.com/office/drawing/2014/main" id="{D9DACF06-2DBD-F171-2EF1-D82F61392842}"/>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1" name="TextBox 1050">
              <a:extLst>
                <a:ext uri="{FF2B5EF4-FFF2-40B4-BE49-F238E27FC236}">
                  <a16:creationId xmlns:a16="http://schemas.microsoft.com/office/drawing/2014/main" id="{E17E8157-2A46-DC82-70D4-B22C9477FD12}"/>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2" name="Arrow: Right 1051">
            <a:extLst>
              <a:ext uri="{FF2B5EF4-FFF2-40B4-BE49-F238E27FC236}">
                <a16:creationId xmlns:a16="http://schemas.microsoft.com/office/drawing/2014/main" id="{7486927F-2265-0F63-D897-7139F4F4F86D}"/>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C75EC512-B51F-F42B-B449-2BDAE84EDDF2}"/>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44CAF318-41B0-054A-03FF-5FBFC2E36EA0}"/>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0208FF51-5AD2-A390-7CF0-3562B3CB0D28}"/>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A495DAAF-BCAD-6264-8D40-2B6DE4AE9B6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D1F1FC27-2098-FD46-9D5A-56E1E102754B}"/>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20635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50" y="4760830"/>
            <a:ext cx="4130562"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sp>
        <p:nvSpPr>
          <p:cNvPr id="55" name="Arrow: Right 54">
            <a:extLst>
              <a:ext uri="{FF2B5EF4-FFF2-40B4-BE49-F238E27FC236}">
                <a16:creationId xmlns:a16="http://schemas.microsoft.com/office/drawing/2014/main" id="{8B0B6906-A5EE-F113-A1CB-8C634F05DBDD}"/>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E09EBD9-3ACD-BD75-332D-C2247DD3FB56}"/>
              </a:ext>
            </a:extLst>
          </p:cNvPr>
          <p:cNvGrpSpPr/>
          <p:nvPr/>
        </p:nvGrpSpPr>
        <p:grpSpPr>
          <a:xfrm>
            <a:off x="259881" y="615983"/>
            <a:ext cx="1514816" cy="338554"/>
            <a:chOff x="-69645" y="698949"/>
            <a:chExt cx="2178751" cy="338554"/>
          </a:xfrm>
        </p:grpSpPr>
        <p:sp>
          <p:nvSpPr>
            <p:cNvPr id="1043" name="Rectangle 1042">
              <a:extLst>
                <a:ext uri="{FF2B5EF4-FFF2-40B4-BE49-F238E27FC236}">
                  <a16:creationId xmlns:a16="http://schemas.microsoft.com/office/drawing/2014/main" id="{4DFF47C1-5DB9-C5E7-2914-BEAC4F00C147}"/>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44" name="TextBox 1043">
              <a:extLst>
                <a:ext uri="{FF2B5EF4-FFF2-40B4-BE49-F238E27FC236}">
                  <a16:creationId xmlns:a16="http://schemas.microsoft.com/office/drawing/2014/main" id="{9F13D91B-7BD4-B2A6-2CAC-C2B547207C8F}"/>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045" name="Group 1044">
            <a:extLst>
              <a:ext uri="{FF2B5EF4-FFF2-40B4-BE49-F238E27FC236}">
                <a16:creationId xmlns:a16="http://schemas.microsoft.com/office/drawing/2014/main" id="{7B76566F-51C7-C48E-04E1-DE8FD4E7C733}"/>
              </a:ext>
            </a:extLst>
          </p:cNvPr>
          <p:cNvGrpSpPr/>
          <p:nvPr/>
        </p:nvGrpSpPr>
        <p:grpSpPr>
          <a:xfrm>
            <a:off x="129591" y="2495739"/>
            <a:ext cx="1775396" cy="338554"/>
            <a:chOff x="-11289" y="2786494"/>
            <a:chExt cx="2170520" cy="338554"/>
          </a:xfrm>
        </p:grpSpPr>
        <p:sp>
          <p:nvSpPr>
            <p:cNvPr id="1046" name="Rectangle 1045">
              <a:extLst>
                <a:ext uri="{FF2B5EF4-FFF2-40B4-BE49-F238E27FC236}">
                  <a16:creationId xmlns:a16="http://schemas.microsoft.com/office/drawing/2014/main" id="{2604CD3B-C7C2-55B4-A166-01F7E0B333DE}"/>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7" name="TextBox 1046">
              <a:extLst>
                <a:ext uri="{FF2B5EF4-FFF2-40B4-BE49-F238E27FC236}">
                  <a16:creationId xmlns:a16="http://schemas.microsoft.com/office/drawing/2014/main" id="{22668D0D-E30F-55BA-61ED-2D68E0966C1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048" name="Group 1047">
            <a:extLst>
              <a:ext uri="{FF2B5EF4-FFF2-40B4-BE49-F238E27FC236}">
                <a16:creationId xmlns:a16="http://schemas.microsoft.com/office/drawing/2014/main" id="{3D55D14E-9B2B-08A2-D637-D7937D31DFA1}"/>
              </a:ext>
            </a:extLst>
          </p:cNvPr>
          <p:cNvGrpSpPr/>
          <p:nvPr/>
        </p:nvGrpSpPr>
        <p:grpSpPr>
          <a:xfrm>
            <a:off x="126166" y="3893924"/>
            <a:ext cx="1782247" cy="830997"/>
            <a:chOff x="27906" y="5317845"/>
            <a:chExt cx="2185416" cy="830997"/>
          </a:xfrm>
        </p:grpSpPr>
        <p:sp>
          <p:nvSpPr>
            <p:cNvPr id="1049" name="Rectangle 1048">
              <a:extLst>
                <a:ext uri="{FF2B5EF4-FFF2-40B4-BE49-F238E27FC236}">
                  <a16:creationId xmlns:a16="http://schemas.microsoft.com/office/drawing/2014/main" id="{22D38B36-1084-26C9-6C6C-E7117E0695D0}"/>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0" name="TextBox 1049">
              <a:extLst>
                <a:ext uri="{FF2B5EF4-FFF2-40B4-BE49-F238E27FC236}">
                  <a16:creationId xmlns:a16="http://schemas.microsoft.com/office/drawing/2014/main" id="{A8A44EE8-7346-2E35-B9DF-460862C051C3}"/>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51" name="Group 1050">
            <a:extLst>
              <a:ext uri="{FF2B5EF4-FFF2-40B4-BE49-F238E27FC236}">
                <a16:creationId xmlns:a16="http://schemas.microsoft.com/office/drawing/2014/main" id="{6D724323-2B1C-1AA1-6CFC-2F6F4BABE392}"/>
              </a:ext>
            </a:extLst>
          </p:cNvPr>
          <p:cNvGrpSpPr/>
          <p:nvPr/>
        </p:nvGrpSpPr>
        <p:grpSpPr>
          <a:xfrm>
            <a:off x="297313" y="5068440"/>
            <a:ext cx="1439952" cy="338554"/>
            <a:chOff x="154851" y="5720670"/>
            <a:chExt cx="2215538" cy="338554"/>
          </a:xfrm>
        </p:grpSpPr>
        <p:sp>
          <p:nvSpPr>
            <p:cNvPr id="1052" name="Rectangle 1051">
              <a:extLst>
                <a:ext uri="{FF2B5EF4-FFF2-40B4-BE49-F238E27FC236}">
                  <a16:creationId xmlns:a16="http://schemas.microsoft.com/office/drawing/2014/main" id="{FFABB774-3FA3-859C-17D0-FA2E113845D7}"/>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3" name="TextBox 1052">
              <a:extLst>
                <a:ext uri="{FF2B5EF4-FFF2-40B4-BE49-F238E27FC236}">
                  <a16:creationId xmlns:a16="http://schemas.microsoft.com/office/drawing/2014/main" id="{D0195FDA-CF18-7452-53A9-F0F994277876}"/>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54" name="Group 1053">
            <a:extLst>
              <a:ext uri="{FF2B5EF4-FFF2-40B4-BE49-F238E27FC236}">
                <a16:creationId xmlns:a16="http://schemas.microsoft.com/office/drawing/2014/main" id="{4763E119-702D-DC97-AF40-5D66E39BF70B}"/>
              </a:ext>
            </a:extLst>
          </p:cNvPr>
          <p:cNvGrpSpPr/>
          <p:nvPr/>
        </p:nvGrpSpPr>
        <p:grpSpPr>
          <a:xfrm>
            <a:off x="497860" y="1868568"/>
            <a:ext cx="1038858" cy="338554"/>
            <a:chOff x="59136" y="2068190"/>
            <a:chExt cx="2233557" cy="338554"/>
          </a:xfrm>
        </p:grpSpPr>
        <p:sp>
          <p:nvSpPr>
            <p:cNvPr id="1055" name="Rectangle 1054">
              <a:extLst>
                <a:ext uri="{FF2B5EF4-FFF2-40B4-BE49-F238E27FC236}">
                  <a16:creationId xmlns:a16="http://schemas.microsoft.com/office/drawing/2014/main" id="{0C471322-F185-3FF2-1DAB-A018B5B86150}"/>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56" name="TextBox 1055">
              <a:extLst>
                <a:ext uri="{FF2B5EF4-FFF2-40B4-BE49-F238E27FC236}">
                  <a16:creationId xmlns:a16="http://schemas.microsoft.com/office/drawing/2014/main" id="{3AEA87A7-BF95-64EC-9B65-505C10D24937}"/>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57" name="Group 1056">
            <a:extLst>
              <a:ext uri="{FF2B5EF4-FFF2-40B4-BE49-F238E27FC236}">
                <a16:creationId xmlns:a16="http://schemas.microsoft.com/office/drawing/2014/main" id="{F2912995-FEEA-C74C-D830-F21B5D357718}"/>
              </a:ext>
            </a:extLst>
          </p:cNvPr>
          <p:cNvGrpSpPr/>
          <p:nvPr/>
        </p:nvGrpSpPr>
        <p:grpSpPr>
          <a:xfrm>
            <a:off x="10652" y="1251183"/>
            <a:ext cx="2013275" cy="338554"/>
            <a:chOff x="97343" y="1300458"/>
            <a:chExt cx="2194560" cy="338554"/>
          </a:xfrm>
        </p:grpSpPr>
        <p:sp>
          <p:nvSpPr>
            <p:cNvPr id="1058" name="Rectangle 1057">
              <a:extLst>
                <a:ext uri="{FF2B5EF4-FFF2-40B4-BE49-F238E27FC236}">
                  <a16:creationId xmlns:a16="http://schemas.microsoft.com/office/drawing/2014/main" id="{32A26836-DDE7-04B1-1FC8-99609677BAE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9" name="TextBox 1058">
              <a:extLst>
                <a:ext uri="{FF2B5EF4-FFF2-40B4-BE49-F238E27FC236}">
                  <a16:creationId xmlns:a16="http://schemas.microsoft.com/office/drawing/2014/main" id="{146BDBDB-329D-3EEA-2D51-632774FDB5DD}"/>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60" name="Group 1059">
            <a:extLst>
              <a:ext uri="{FF2B5EF4-FFF2-40B4-BE49-F238E27FC236}">
                <a16:creationId xmlns:a16="http://schemas.microsoft.com/office/drawing/2014/main" id="{4AD9477B-3394-4BB4-6C0A-DEA6C31D440D}"/>
              </a:ext>
            </a:extLst>
          </p:cNvPr>
          <p:cNvGrpSpPr/>
          <p:nvPr/>
        </p:nvGrpSpPr>
        <p:grpSpPr>
          <a:xfrm>
            <a:off x="442419" y="3286428"/>
            <a:ext cx="1149740" cy="338554"/>
            <a:chOff x="-63988" y="3721744"/>
            <a:chExt cx="2170519" cy="338554"/>
          </a:xfrm>
        </p:grpSpPr>
        <p:sp>
          <p:nvSpPr>
            <p:cNvPr id="1061" name="Rectangle 1060">
              <a:extLst>
                <a:ext uri="{FF2B5EF4-FFF2-40B4-BE49-F238E27FC236}">
                  <a16:creationId xmlns:a16="http://schemas.microsoft.com/office/drawing/2014/main" id="{6964ECD7-85D6-F20D-020E-C775F0B887CE}"/>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2" name="TextBox 1061">
              <a:extLst>
                <a:ext uri="{FF2B5EF4-FFF2-40B4-BE49-F238E27FC236}">
                  <a16:creationId xmlns:a16="http://schemas.microsoft.com/office/drawing/2014/main" id="{78112D20-EC3D-CDBC-C1FB-0DB224E82846}"/>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63" name="TextBox 1062">
            <a:extLst>
              <a:ext uri="{FF2B5EF4-FFF2-40B4-BE49-F238E27FC236}">
                <a16:creationId xmlns:a16="http://schemas.microsoft.com/office/drawing/2014/main" id="{80FBFF2C-9B17-9489-99F6-7B5200B39A2B}"/>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64" name="TextBox 1063">
            <a:extLst>
              <a:ext uri="{FF2B5EF4-FFF2-40B4-BE49-F238E27FC236}">
                <a16:creationId xmlns:a16="http://schemas.microsoft.com/office/drawing/2014/main" id="{6C0E4152-9D6E-2FEE-73D1-A33C35B459F3}"/>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65" name="TextBox 1064">
            <a:extLst>
              <a:ext uri="{FF2B5EF4-FFF2-40B4-BE49-F238E27FC236}">
                <a16:creationId xmlns:a16="http://schemas.microsoft.com/office/drawing/2014/main" id="{6B73DC6A-2B04-285F-C3F9-F3E5B85E886A}"/>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66" name="TextBox 1065">
            <a:extLst>
              <a:ext uri="{FF2B5EF4-FFF2-40B4-BE49-F238E27FC236}">
                <a16:creationId xmlns:a16="http://schemas.microsoft.com/office/drawing/2014/main" id="{FD735A29-B842-C790-B79C-5436E1886AB1}"/>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67" name="TextBox 1066">
            <a:extLst>
              <a:ext uri="{FF2B5EF4-FFF2-40B4-BE49-F238E27FC236}">
                <a16:creationId xmlns:a16="http://schemas.microsoft.com/office/drawing/2014/main" id="{44D1B495-C4E2-B50B-EB90-051A581B6E91}"/>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68" name="TextBox 1067">
            <a:extLst>
              <a:ext uri="{FF2B5EF4-FFF2-40B4-BE49-F238E27FC236}">
                <a16:creationId xmlns:a16="http://schemas.microsoft.com/office/drawing/2014/main" id="{32A00B7D-D0C2-BC01-CC3E-047B355C93B3}"/>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69" name="TextBox 1068">
            <a:extLst>
              <a:ext uri="{FF2B5EF4-FFF2-40B4-BE49-F238E27FC236}">
                <a16:creationId xmlns:a16="http://schemas.microsoft.com/office/drawing/2014/main" id="{B6C4FAE7-8840-7C17-BFA2-F42609E387BB}"/>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70" name="TextBox 1069">
            <a:extLst>
              <a:ext uri="{FF2B5EF4-FFF2-40B4-BE49-F238E27FC236}">
                <a16:creationId xmlns:a16="http://schemas.microsoft.com/office/drawing/2014/main" id="{A6214741-05EC-6612-E228-53C7358D26D8}"/>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71" name="Group 1070">
            <a:extLst>
              <a:ext uri="{FF2B5EF4-FFF2-40B4-BE49-F238E27FC236}">
                <a16:creationId xmlns:a16="http://schemas.microsoft.com/office/drawing/2014/main" id="{8E50BFCF-FCE7-5BBC-496C-8778DFF1C8C8}"/>
              </a:ext>
            </a:extLst>
          </p:cNvPr>
          <p:cNvGrpSpPr/>
          <p:nvPr/>
        </p:nvGrpSpPr>
        <p:grpSpPr>
          <a:xfrm>
            <a:off x="311331" y="5752796"/>
            <a:ext cx="1411916" cy="830997"/>
            <a:chOff x="136544" y="5759803"/>
            <a:chExt cx="2172401" cy="830997"/>
          </a:xfrm>
        </p:grpSpPr>
        <p:sp>
          <p:nvSpPr>
            <p:cNvPr id="1072" name="Rectangle 1071">
              <a:extLst>
                <a:ext uri="{FF2B5EF4-FFF2-40B4-BE49-F238E27FC236}">
                  <a16:creationId xmlns:a16="http://schemas.microsoft.com/office/drawing/2014/main" id="{1E62444A-FC05-A2BC-507D-B50608DE2CDF}"/>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3" name="TextBox 1072">
              <a:extLst>
                <a:ext uri="{FF2B5EF4-FFF2-40B4-BE49-F238E27FC236}">
                  <a16:creationId xmlns:a16="http://schemas.microsoft.com/office/drawing/2014/main" id="{20592C2D-6EBC-48C7-1093-9EF6E2F979A0}"/>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74" name="Arrow: Right 1073">
            <a:extLst>
              <a:ext uri="{FF2B5EF4-FFF2-40B4-BE49-F238E27FC236}">
                <a16:creationId xmlns:a16="http://schemas.microsoft.com/office/drawing/2014/main" id="{151FD57F-89B7-4983-6082-743AE49E5DD3}"/>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Arrow: Right 1074">
            <a:extLst>
              <a:ext uri="{FF2B5EF4-FFF2-40B4-BE49-F238E27FC236}">
                <a16:creationId xmlns:a16="http://schemas.microsoft.com/office/drawing/2014/main" id="{DD796C34-90A0-AC12-0B18-D098EC3CA93E}"/>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Arrow: Right 1075">
            <a:extLst>
              <a:ext uri="{FF2B5EF4-FFF2-40B4-BE49-F238E27FC236}">
                <a16:creationId xmlns:a16="http://schemas.microsoft.com/office/drawing/2014/main" id="{AC925390-A9F7-19FE-3A84-047D7F44B523}"/>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Arrow: Right 1076">
            <a:extLst>
              <a:ext uri="{FF2B5EF4-FFF2-40B4-BE49-F238E27FC236}">
                <a16:creationId xmlns:a16="http://schemas.microsoft.com/office/drawing/2014/main" id="{DB5543A2-250F-7773-6530-0223B06539ED}"/>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Arrow: Right 1077">
            <a:extLst>
              <a:ext uri="{FF2B5EF4-FFF2-40B4-BE49-F238E27FC236}">
                <a16:creationId xmlns:a16="http://schemas.microsoft.com/office/drawing/2014/main" id="{CA6254DB-2EB6-3136-CFB2-849B2E76806B}"/>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Arrow: Right 1078">
            <a:extLst>
              <a:ext uri="{FF2B5EF4-FFF2-40B4-BE49-F238E27FC236}">
                <a16:creationId xmlns:a16="http://schemas.microsoft.com/office/drawing/2014/main" id="{016673DC-024F-BC23-E3E1-9E7B89C40983}"/>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TextBox 1079">
            <a:extLst>
              <a:ext uri="{FF2B5EF4-FFF2-40B4-BE49-F238E27FC236}">
                <a16:creationId xmlns:a16="http://schemas.microsoft.com/office/drawing/2014/main" id="{85DDFA8E-D310-3046-AF0B-8F7B2090EEB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3871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1086" name="Arrow: Right 1085">
            <a:extLst>
              <a:ext uri="{FF2B5EF4-FFF2-40B4-BE49-F238E27FC236}">
                <a16:creationId xmlns:a16="http://schemas.microsoft.com/office/drawing/2014/main" id="{775C4F8D-0AF5-1913-41CA-06D822620540}"/>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7" name="Group 1086">
            <a:extLst>
              <a:ext uri="{FF2B5EF4-FFF2-40B4-BE49-F238E27FC236}">
                <a16:creationId xmlns:a16="http://schemas.microsoft.com/office/drawing/2014/main" id="{965A8ED2-A182-60AD-BAF5-44A5E225B8E0}"/>
              </a:ext>
            </a:extLst>
          </p:cNvPr>
          <p:cNvGrpSpPr/>
          <p:nvPr/>
        </p:nvGrpSpPr>
        <p:grpSpPr>
          <a:xfrm>
            <a:off x="259881" y="615983"/>
            <a:ext cx="1514816" cy="338554"/>
            <a:chOff x="-69645" y="698949"/>
            <a:chExt cx="2178751" cy="338554"/>
          </a:xfrm>
        </p:grpSpPr>
        <p:sp>
          <p:nvSpPr>
            <p:cNvPr id="1280" name="Rectangle 1279">
              <a:extLst>
                <a:ext uri="{FF2B5EF4-FFF2-40B4-BE49-F238E27FC236}">
                  <a16:creationId xmlns:a16="http://schemas.microsoft.com/office/drawing/2014/main" id="{8BE70062-083B-EA3D-5768-77D19FBF5532}"/>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81" name="TextBox 1280">
              <a:extLst>
                <a:ext uri="{FF2B5EF4-FFF2-40B4-BE49-F238E27FC236}">
                  <a16:creationId xmlns:a16="http://schemas.microsoft.com/office/drawing/2014/main" id="{89D3ED89-A6A3-ADBC-8EC8-EC5EC2CC55A6}"/>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282" name="Group 1281">
            <a:extLst>
              <a:ext uri="{FF2B5EF4-FFF2-40B4-BE49-F238E27FC236}">
                <a16:creationId xmlns:a16="http://schemas.microsoft.com/office/drawing/2014/main" id="{CBB18981-8D48-1329-8F95-B6C7219A4650}"/>
              </a:ext>
            </a:extLst>
          </p:cNvPr>
          <p:cNvGrpSpPr/>
          <p:nvPr/>
        </p:nvGrpSpPr>
        <p:grpSpPr>
          <a:xfrm>
            <a:off x="129591" y="2495739"/>
            <a:ext cx="1775396" cy="338554"/>
            <a:chOff x="-11289" y="2786494"/>
            <a:chExt cx="2170520" cy="338554"/>
          </a:xfrm>
        </p:grpSpPr>
        <p:sp>
          <p:nvSpPr>
            <p:cNvPr id="1283" name="Rectangle 1282">
              <a:extLst>
                <a:ext uri="{FF2B5EF4-FFF2-40B4-BE49-F238E27FC236}">
                  <a16:creationId xmlns:a16="http://schemas.microsoft.com/office/drawing/2014/main" id="{81C417A8-3A70-47EF-A96E-05B67DD07A3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4" name="TextBox 1283">
              <a:extLst>
                <a:ext uri="{FF2B5EF4-FFF2-40B4-BE49-F238E27FC236}">
                  <a16:creationId xmlns:a16="http://schemas.microsoft.com/office/drawing/2014/main" id="{5388C66D-39A4-9F22-9479-98E6F30394FC}"/>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285" name="Group 1284">
            <a:extLst>
              <a:ext uri="{FF2B5EF4-FFF2-40B4-BE49-F238E27FC236}">
                <a16:creationId xmlns:a16="http://schemas.microsoft.com/office/drawing/2014/main" id="{C7ADFE6F-A675-9F87-1910-2ED9CEAF5B8D}"/>
              </a:ext>
            </a:extLst>
          </p:cNvPr>
          <p:cNvGrpSpPr/>
          <p:nvPr/>
        </p:nvGrpSpPr>
        <p:grpSpPr>
          <a:xfrm>
            <a:off x="126166" y="3893924"/>
            <a:ext cx="1782247" cy="830997"/>
            <a:chOff x="27906" y="5317845"/>
            <a:chExt cx="2185416" cy="830997"/>
          </a:xfrm>
        </p:grpSpPr>
        <p:sp>
          <p:nvSpPr>
            <p:cNvPr id="1286" name="Rectangle 1285">
              <a:extLst>
                <a:ext uri="{FF2B5EF4-FFF2-40B4-BE49-F238E27FC236}">
                  <a16:creationId xmlns:a16="http://schemas.microsoft.com/office/drawing/2014/main" id="{793D817B-6A2F-BDC2-1066-576F8BC45F2B}"/>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7" name="TextBox 1286">
              <a:extLst>
                <a:ext uri="{FF2B5EF4-FFF2-40B4-BE49-F238E27FC236}">
                  <a16:creationId xmlns:a16="http://schemas.microsoft.com/office/drawing/2014/main" id="{263144B8-7DD8-D705-19D1-314A74D407C6}"/>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288" name="Group 1287">
            <a:extLst>
              <a:ext uri="{FF2B5EF4-FFF2-40B4-BE49-F238E27FC236}">
                <a16:creationId xmlns:a16="http://schemas.microsoft.com/office/drawing/2014/main" id="{40A2013B-306B-2574-4C7D-9C72A14698F4}"/>
              </a:ext>
            </a:extLst>
          </p:cNvPr>
          <p:cNvGrpSpPr/>
          <p:nvPr/>
        </p:nvGrpSpPr>
        <p:grpSpPr>
          <a:xfrm>
            <a:off x="297313" y="5068440"/>
            <a:ext cx="1439952" cy="338554"/>
            <a:chOff x="154851" y="5720670"/>
            <a:chExt cx="2215538" cy="338554"/>
          </a:xfrm>
        </p:grpSpPr>
        <p:sp>
          <p:nvSpPr>
            <p:cNvPr id="1289" name="Rectangle 1288">
              <a:extLst>
                <a:ext uri="{FF2B5EF4-FFF2-40B4-BE49-F238E27FC236}">
                  <a16:creationId xmlns:a16="http://schemas.microsoft.com/office/drawing/2014/main" id="{4307EC47-7F48-E24E-FE09-3F4D14020D5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0" name="TextBox 1289">
              <a:extLst>
                <a:ext uri="{FF2B5EF4-FFF2-40B4-BE49-F238E27FC236}">
                  <a16:creationId xmlns:a16="http://schemas.microsoft.com/office/drawing/2014/main" id="{AF1246AF-9ED1-2C75-B7DA-43DB6493E3A1}"/>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291" name="Group 1290">
            <a:extLst>
              <a:ext uri="{FF2B5EF4-FFF2-40B4-BE49-F238E27FC236}">
                <a16:creationId xmlns:a16="http://schemas.microsoft.com/office/drawing/2014/main" id="{C67D2E6D-BC4D-8A09-B7D2-45126908278E}"/>
              </a:ext>
            </a:extLst>
          </p:cNvPr>
          <p:cNvGrpSpPr/>
          <p:nvPr/>
        </p:nvGrpSpPr>
        <p:grpSpPr>
          <a:xfrm>
            <a:off x="497860" y="1868568"/>
            <a:ext cx="1038858" cy="338554"/>
            <a:chOff x="59136" y="2068190"/>
            <a:chExt cx="2233557" cy="338554"/>
          </a:xfrm>
        </p:grpSpPr>
        <p:sp>
          <p:nvSpPr>
            <p:cNvPr id="1292" name="Rectangle 1291">
              <a:extLst>
                <a:ext uri="{FF2B5EF4-FFF2-40B4-BE49-F238E27FC236}">
                  <a16:creationId xmlns:a16="http://schemas.microsoft.com/office/drawing/2014/main" id="{6A88AE9D-6C42-1A68-D0B1-7C0A1D308ABC}"/>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93" name="TextBox 1292">
              <a:extLst>
                <a:ext uri="{FF2B5EF4-FFF2-40B4-BE49-F238E27FC236}">
                  <a16:creationId xmlns:a16="http://schemas.microsoft.com/office/drawing/2014/main" id="{B8060CC7-AD8E-73DF-0A79-9109DEEB8735}"/>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294" name="Group 1293">
            <a:extLst>
              <a:ext uri="{FF2B5EF4-FFF2-40B4-BE49-F238E27FC236}">
                <a16:creationId xmlns:a16="http://schemas.microsoft.com/office/drawing/2014/main" id="{EE068A2B-FB9D-CE63-A236-99820AA4054A}"/>
              </a:ext>
            </a:extLst>
          </p:cNvPr>
          <p:cNvGrpSpPr/>
          <p:nvPr/>
        </p:nvGrpSpPr>
        <p:grpSpPr>
          <a:xfrm>
            <a:off x="10652" y="1251183"/>
            <a:ext cx="2013275" cy="338554"/>
            <a:chOff x="97343" y="1300458"/>
            <a:chExt cx="2194560" cy="338554"/>
          </a:xfrm>
        </p:grpSpPr>
        <p:sp>
          <p:nvSpPr>
            <p:cNvPr id="1295" name="Rectangle 1294">
              <a:extLst>
                <a:ext uri="{FF2B5EF4-FFF2-40B4-BE49-F238E27FC236}">
                  <a16:creationId xmlns:a16="http://schemas.microsoft.com/office/drawing/2014/main" id="{C073EC35-352C-625A-FD98-CA13A6F6DC42}"/>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6" name="TextBox 1295">
              <a:extLst>
                <a:ext uri="{FF2B5EF4-FFF2-40B4-BE49-F238E27FC236}">
                  <a16:creationId xmlns:a16="http://schemas.microsoft.com/office/drawing/2014/main" id="{25CDE871-A055-54AD-3396-B0947BDAC7D8}"/>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297" name="Group 1296">
            <a:extLst>
              <a:ext uri="{FF2B5EF4-FFF2-40B4-BE49-F238E27FC236}">
                <a16:creationId xmlns:a16="http://schemas.microsoft.com/office/drawing/2014/main" id="{1056C53A-638F-621B-D21A-D07816CD28EC}"/>
              </a:ext>
            </a:extLst>
          </p:cNvPr>
          <p:cNvGrpSpPr/>
          <p:nvPr/>
        </p:nvGrpSpPr>
        <p:grpSpPr>
          <a:xfrm>
            <a:off x="442419" y="3286428"/>
            <a:ext cx="1149740" cy="338554"/>
            <a:chOff x="-63988" y="3721744"/>
            <a:chExt cx="2170519" cy="338554"/>
          </a:xfrm>
        </p:grpSpPr>
        <p:sp>
          <p:nvSpPr>
            <p:cNvPr id="1298" name="Rectangle 1297">
              <a:extLst>
                <a:ext uri="{FF2B5EF4-FFF2-40B4-BE49-F238E27FC236}">
                  <a16:creationId xmlns:a16="http://schemas.microsoft.com/office/drawing/2014/main" id="{5BA21068-D7AD-8EC1-38E5-12727ECB87D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9" name="TextBox 1298">
              <a:extLst>
                <a:ext uri="{FF2B5EF4-FFF2-40B4-BE49-F238E27FC236}">
                  <a16:creationId xmlns:a16="http://schemas.microsoft.com/office/drawing/2014/main" id="{D223269B-CDAA-58DC-F85C-DF481E2570F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300" name="TextBox 1299">
            <a:extLst>
              <a:ext uri="{FF2B5EF4-FFF2-40B4-BE49-F238E27FC236}">
                <a16:creationId xmlns:a16="http://schemas.microsoft.com/office/drawing/2014/main" id="{F525CA8D-408B-EC96-0CCD-0F9F4D6F07E4}"/>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301" name="TextBox 1300">
            <a:extLst>
              <a:ext uri="{FF2B5EF4-FFF2-40B4-BE49-F238E27FC236}">
                <a16:creationId xmlns:a16="http://schemas.microsoft.com/office/drawing/2014/main" id="{640835AC-29F9-9A33-CE75-BBF2D05FD6D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302" name="TextBox 1301">
            <a:extLst>
              <a:ext uri="{FF2B5EF4-FFF2-40B4-BE49-F238E27FC236}">
                <a16:creationId xmlns:a16="http://schemas.microsoft.com/office/drawing/2014/main" id="{87AEDB48-018C-2BB4-D4C8-1F93F7D80993}"/>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303" name="TextBox 1302">
            <a:extLst>
              <a:ext uri="{FF2B5EF4-FFF2-40B4-BE49-F238E27FC236}">
                <a16:creationId xmlns:a16="http://schemas.microsoft.com/office/drawing/2014/main" id="{8188FD86-AFBB-54A2-397F-DBC910D97944}"/>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304" name="TextBox 1303">
            <a:extLst>
              <a:ext uri="{FF2B5EF4-FFF2-40B4-BE49-F238E27FC236}">
                <a16:creationId xmlns:a16="http://schemas.microsoft.com/office/drawing/2014/main" id="{3AB1DEAF-27A1-8FA8-9794-69AB0E91E70A}"/>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305" name="TextBox 1304">
            <a:extLst>
              <a:ext uri="{FF2B5EF4-FFF2-40B4-BE49-F238E27FC236}">
                <a16:creationId xmlns:a16="http://schemas.microsoft.com/office/drawing/2014/main" id="{AE622D2B-15FA-AE44-5597-C31DDE326D85}"/>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306" name="TextBox 1305">
            <a:extLst>
              <a:ext uri="{FF2B5EF4-FFF2-40B4-BE49-F238E27FC236}">
                <a16:creationId xmlns:a16="http://schemas.microsoft.com/office/drawing/2014/main" id="{DB8DB3FF-0E3D-7C83-4455-4F9B041680FD}"/>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307" name="TextBox 1306">
            <a:extLst>
              <a:ext uri="{FF2B5EF4-FFF2-40B4-BE49-F238E27FC236}">
                <a16:creationId xmlns:a16="http://schemas.microsoft.com/office/drawing/2014/main" id="{1528A177-3CB9-56AB-A1A7-9319E5F02BC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308" name="Group 1307">
            <a:extLst>
              <a:ext uri="{FF2B5EF4-FFF2-40B4-BE49-F238E27FC236}">
                <a16:creationId xmlns:a16="http://schemas.microsoft.com/office/drawing/2014/main" id="{07F6CCB8-2096-CBCD-F436-89699859A2D1}"/>
              </a:ext>
            </a:extLst>
          </p:cNvPr>
          <p:cNvGrpSpPr/>
          <p:nvPr/>
        </p:nvGrpSpPr>
        <p:grpSpPr>
          <a:xfrm>
            <a:off x="311331" y="5752796"/>
            <a:ext cx="1411916" cy="830997"/>
            <a:chOff x="136544" y="5759803"/>
            <a:chExt cx="2172401" cy="830997"/>
          </a:xfrm>
        </p:grpSpPr>
        <p:sp>
          <p:nvSpPr>
            <p:cNvPr id="1309" name="Rectangle 1308">
              <a:extLst>
                <a:ext uri="{FF2B5EF4-FFF2-40B4-BE49-F238E27FC236}">
                  <a16:creationId xmlns:a16="http://schemas.microsoft.com/office/drawing/2014/main" id="{1D43736E-C06C-D2EE-BCA9-029C15E9317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0" name="TextBox 1309">
              <a:extLst>
                <a:ext uri="{FF2B5EF4-FFF2-40B4-BE49-F238E27FC236}">
                  <a16:creationId xmlns:a16="http://schemas.microsoft.com/office/drawing/2014/main" id="{AFDB47AD-FC7B-673B-1E80-AF8B800C611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312" name="Arrow: Right 1311">
            <a:extLst>
              <a:ext uri="{FF2B5EF4-FFF2-40B4-BE49-F238E27FC236}">
                <a16:creationId xmlns:a16="http://schemas.microsoft.com/office/drawing/2014/main" id="{C96B6F48-3B46-1B65-09EC-FF7BBD259FDA}"/>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Arrow: Right 1312">
            <a:extLst>
              <a:ext uri="{FF2B5EF4-FFF2-40B4-BE49-F238E27FC236}">
                <a16:creationId xmlns:a16="http://schemas.microsoft.com/office/drawing/2014/main" id="{06C6F8B3-F514-CB8F-4745-2EA04C28D0FB}"/>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Arrow: Right 1313">
            <a:extLst>
              <a:ext uri="{FF2B5EF4-FFF2-40B4-BE49-F238E27FC236}">
                <a16:creationId xmlns:a16="http://schemas.microsoft.com/office/drawing/2014/main" id="{6CBB3097-2ED5-20AA-AC26-4D4EDECE8ACE}"/>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Arrow: Right 1314">
            <a:extLst>
              <a:ext uri="{FF2B5EF4-FFF2-40B4-BE49-F238E27FC236}">
                <a16:creationId xmlns:a16="http://schemas.microsoft.com/office/drawing/2014/main" id="{02F04C52-81BF-6C3F-4A4C-C7E4EE69A9F1}"/>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Arrow: Right 1315">
            <a:extLst>
              <a:ext uri="{FF2B5EF4-FFF2-40B4-BE49-F238E27FC236}">
                <a16:creationId xmlns:a16="http://schemas.microsoft.com/office/drawing/2014/main" id="{BCFA36A2-1115-DDEE-171D-85E5C3088DF4}"/>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Arrow: Right 1316">
            <a:extLst>
              <a:ext uri="{FF2B5EF4-FFF2-40B4-BE49-F238E27FC236}">
                <a16:creationId xmlns:a16="http://schemas.microsoft.com/office/drawing/2014/main" id="{48BE66D5-53AE-CA6E-3CAE-5296DD642BEB}"/>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11319" y="5741770"/>
            <a:ext cx="1852936" cy="108324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8" name="TextBox 1317">
            <a:extLst>
              <a:ext uri="{FF2B5EF4-FFF2-40B4-BE49-F238E27FC236}">
                <a16:creationId xmlns:a16="http://schemas.microsoft.com/office/drawing/2014/main" id="{3B02CEAA-11DE-1F26-1D7F-47E7B94E29E8}"/>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Tree>
    <p:extLst>
      <p:ext uri="{BB962C8B-B14F-4D97-AF65-F5344CB8AC3E}">
        <p14:creationId xmlns:p14="http://schemas.microsoft.com/office/powerpoint/2010/main" val="3623308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sp>
        <p:nvSpPr>
          <p:cNvPr id="1311" name="Rectangle 1310">
            <a:extLst>
              <a:ext uri="{FF2B5EF4-FFF2-40B4-BE49-F238E27FC236}">
                <a16:creationId xmlns:a16="http://schemas.microsoft.com/office/drawing/2014/main" id="{105B82B3-0B0D-0FC1-9CF3-F0BA7A5CD2FE}"/>
              </a:ext>
            </a:extLst>
          </p:cNvPr>
          <p:cNvSpPr/>
          <p:nvPr/>
        </p:nvSpPr>
        <p:spPr>
          <a:xfrm>
            <a:off x="0" y="6763368"/>
            <a:ext cx="2321007" cy="9463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78BE0864-1B34-657B-C767-C5A5CE8A3407}"/>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5B2E20AC-2646-E569-1ECF-84DDF8D1288F}"/>
              </a:ext>
            </a:extLst>
          </p:cNvPr>
          <p:cNvGrpSpPr/>
          <p:nvPr/>
        </p:nvGrpSpPr>
        <p:grpSpPr>
          <a:xfrm>
            <a:off x="259881" y="615983"/>
            <a:ext cx="1514816" cy="338554"/>
            <a:chOff x="-69645" y="698949"/>
            <a:chExt cx="2178751" cy="338554"/>
          </a:xfrm>
        </p:grpSpPr>
        <p:sp>
          <p:nvSpPr>
            <p:cNvPr id="33" name="Rectangle 32">
              <a:extLst>
                <a:ext uri="{FF2B5EF4-FFF2-40B4-BE49-F238E27FC236}">
                  <a16:creationId xmlns:a16="http://schemas.microsoft.com/office/drawing/2014/main" id="{7A1FE0BA-1710-2897-2ECC-175BF55C399E}"/>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TextBox 34">
              <a:extLst>
                <a:ext uri="{FF2B5EF4-FFF2-40B4-BE49-F238E27FC236}">
                  <a16:creationId xmlns:a16="http://schemas.microsoft.com/office/drawing/2014/main" id="{FF3D2D68-79B9-6FEA-4189-2B4034BD9F78}"/>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7" name="Group 36">
            <a:extLst>
              <a:ext uri="{FF2B5EF4-FFF2-40B4-BE49-F238E27FC236}">
                <a16:creationId xmlns:a16="http://schemas.microsoft.com/office/drawing/2014/main" id="{B2ECF80F-8600-40C3-743B-B4C991AAA6D9}"/>
              </a:ext>
            </a:extLst>
          </p:cNvPr>
          <p:cNvGrpSpPr/>
          <p:nvPr/>
        </p:nvGrpSpPr>
        <p:grpSpPr>
          <a:xfrm>
            <a:off x="129591" y="2495739"/>
            <a:ext cx="1775396" cy="338554"/>
            <a:chOff x="-11289" y="2786494"/>
            <a:chExt cx="2170520" cy="338554"/>
          </a:xfrm>
        </p:grpSpPr>
        <p:sp>
          <p:nvSpPr>
            <p:cNvPr id="38" name="Rectangle 37">
              <a:extLst>
                <a:ext uri="{FF2B5EF4-FFF2-40B4-BE49-F238E27FC236}">
                  <a16:creationId xmlns:a16="http://schemas.microsoft.com/office/drawing/2014/main" id="{645A5581-5159-1FF0-E3FF-FF9776F6E960}"/>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241EEBF4-EF22-933B-B290-5D32069E17DB}"/>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41" name="Group 40">
            <a:extLst>
              <a:ext uri="{FF2B5EF4-FFF2-40B4-BE49-F238E27FC236}">
                <a16:creationId xmlns:a16="http://schemas.microsoft.com/office/drawing/2014/main" id="{55A45605-56E7-BBC8-96DF-21533F8C857C}"/>
              </a:ext>
            </a:extLst>
          </p:cNvPr>
          <p:cNvGrpSpPr/>
          <p:nvPr/>
        </p:nvGrpSpPr>
        <p:grpSpPr>
          <a:xfrm>
            <a:off x="126166" y="3893924"/>
            <a:ext cx="1782247" cy="830997"/>
            <a:chOff x="27906" y="5317845"/>
            <a:chExt cx="2185416" cy="830997"/>
          </a:xfrm>
        </p:grpSpPr>
        <p:sp>
          <p:nvSpPr>
            <p:cNvPr id="43" name="Rectangle 42">
              <a:extLst>
                <a:ext uri="{FF2B5EF4-FFF2-40B4-BE49-F238E27FC236}">
                  <a16:creationId xmlns:a16="http://schemas.microsoft.com/office/drawing/2014/main" id="{7AEBECE3-92FE-A143-E183-E4B1DED5C3D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084ADF0B-75D7-0459-9444-6FB6B2B3C98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6" name="Group 45">
            <a:extLst>
              <a:ext uri="{FF2B5EF4-FFF2-40B4-BE49-F238E27FC236}">
                <a16:creationId xmlns:a16="http://schemas.microsoft.com/office/drawing/2014/main" id="{7122314A-9309-3FB9-8BF0-5F259E22487B}"/>
              </a:ext>
            </a:extLst>
          </p:cNvPr>
          <p:cNvGrpSpPr/>
          <p:nvPr/>
        </p:nvGrpSpPr>
        <p:grpSpPr>
          <a:xfrm>
            <a:off x="297313" y="5068440"/>
            <a:ext cx="1439952" cy="338554"/>
            <a:chOff x="154851" y="5720670"/>
            <a:chExt cx="2215538" cy="338554"/>
          </a:xfrm>
        </p:grpSpPr>
        <p:sp>
          <p:nvSpPr>
            <p:cNvPr id="54" name="Rectangle 53">
              <a:extLst>
                <a:ext uri="{FF2B5EF4-FFF2-40B4-BE49-F238E27FC236}">
                  <a16:creationId xmlns:a16="http://schemas.microsoft.com/office/drawing/2014/main" id="{586B18AE-72DC-6910-C8CA-54901CCDCFA0}"/>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E1AEDA53-D77F-8C5F-FB8D-CD0034A90705}"/>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56" name="Group 55">
            <a:extLst>
              <a:ext uri="{FF2B5EF4-FFF2-40B4-BE49-F238E27FC236}">
                <a16:creationId xmlns:a16="http://schemas.microsoft.com/office/drawing/2014/main" id="{CE448981-5463-0F4B-28D1-75EA5C51EA60}"/>
              </a:ext>
            </a:extLst>
          </p:cNvPr>
          <p:cNvGrpSpPr/>
          <p:nvPr/>
        </p:nvGrpSpPr>
        <p:grpSpPr>
          <a:xfrm>
            <a:off x="497860" y="1868568"/>
            <a:ext cx="1038858" cy="338554"/>
            <a:chOff x="59136" y="2068190"/>
            <a:chExt cx="2233557" cy="338554"/>
          </a:xfrm>
        </p:grpSpPr>
        <p:sp>
          <p:nvSpPr>
            <p:cNvPr id="58" name="Rectangle 57">
              <a:extLst>
                <a:ext uri="{FF2B5EF4-FFF2-40B4-BE49-F238E27FC236}">
                  <a16:creationId xmlns:a16="http://schemas.microsoft.com/office/drawing/2014/main" id="{DC81DBE9-0C89-FB9A-8DF4-84E6D63B71E4}"/>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9" name="TextBox 58">
              <a:extLst>
                <a:ext uri="{FF2B5EF4-FFF2-40B4-BE49-F238E27FC236}">
                  <a16:creationId xmlns:a16="http://schemas.microsoft.com/office/drawing/2014/main" id="{E78BEF11-2CD1-0C96-9DC3-239989D6C3BC}"/>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60" name="Group 59">
            <a:extLst>
              <a:ext uri="{FF2B5EF4-FFF2-40B4-BE49-F238E27FC236}">
                <a16:creationId xmlns:a16="http://schemas.microsoft.com/office/drawing/2014/main" id="{70D306E2-2B2E-A4F1-BEB7-4AC6FB38D81C}"/>
              </a:ext>
            </a:extLst>
          </p:cNvPr>
          <p:cNvGrpSpPr/>
          <p:nvPr/>
        </p:nvGrpSpPr>
        <p:grpSpPr>
          <a:xfrm>
            <a:off x="10652" y="1251183"/>
            <a:ext cx="2013275" cy="338554"/>
            <a:chOff x="97343" y="1300458"/>
            <a:chExt cx="2194560" cy="338554"/>
          </a:xfrm>
        </p:grpSpPr>
        <p:sp>
          <p:nvSpPr>
            <p:cNvPr id="1024" name="Rectangle 1023">
              <a:extLst>
                <a:ext uri="{FF2B5EF4-FFF2-40B4-BE49-F238E27FC236}">
                  <a16:creationId xmlns:a16="http://schemas.microsoft.com/office/drawing/2014/main" id="{9450954A-AD4A-79F8-A48A-3CF42356B16A}"/>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9" name="TextBox 1028">
              <a:extLst>
                <a:ext uri="{FF2B5EF4-FFF2-40B4-BE49-F238E27FC236}">
                  <a16:creationId xmlns:a16="http://schemas.microsoft.com/office/drawing/2014/main" id="{437ED802-2946-A3A8-A4D4-634FC3926B8B}"/>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1" name="Group 1030">
            <a:extLst>
              <a:ext uri="{FF2B5EF4-FFF2-40B4-BE49-F238E27FC236}">
                <a16:creationId xmlns:a16="http://schemas.microsoft.com/office/drawing/2014/main" id="{02F91B40-C49A-6AA4-2772-AAB43BAB19C6}"/>
              </a:ext>
            </a:extLst>
          </p:cNvPr>
          <p:cNvGrpSpPr/>
          <p:nvPr/>
        </p:nvGrpSpPr>
        <p:grpSpPr>
          <a:xfrm>
            <a:off x="442419" y="3286428"/>
            <a:ext cx="1149740" cy="338554"/>
            <a:chOff x="-63988" y="3721744"/>
            <a:chExt cx="2170519" cy="338554"/>
          </a:xfrm>
        </p:grpSpPr>
        <p:sp>
          <p:nvSpPr>
            <p:cNvPr id="1032" name="Rectangle 1031">
              <a:extLst>
                <a:ext uri="{FF2B5EF4-FFF2-40B4-BE49-F238E27FC236}">
                  <a16:creationId xmlns:a16="http://schemas.microsoft.com/office/drawing/2014/main" id="{263A9199-22BC-7035-7024-15E4692BABB4}"/>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TextBox 1033">
              <a:extLst>
                <a:ext uri="{FF2B5EF4-FFF2-40B4-BE49-F238E27FC236}">
                  <a16:creationId xmlns:a16="http://schemas.microsoft.com/office/drawing/2014/main" id="{58204E7B-0038-2808-55E9-0E01DEC7653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5" name="TextBox 1034">
            <a:extLst>
              <a:ext uri="{FF2B5EF4-FFF2-40B4-BE49-F238E27FC236}">
                <a16:creationId xmlns:a16="http://schemas.microsoft.com/office/drawing/2014/main" id="{97D2462B-37AC-D663-4C85-3F094D348736}"/>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36" name="TextBox 1035">
            <a:extLst>
              <a:ext uri="{FF2B5EF4-FFF2-40B4-BE49-F238E27FC236}">
                <a16:creationId xmlns:a16="http://schemas.microsoft.com/office/drawing/2014/main" id="{E655DA58-66D6-E97A-BDB1-427C6A3F373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37" name="TextBox 1036">
            <a:extLst>
              <a:ext uri="{FF2B5EF4-FFF2-40B4-BE49-F238E27FC236}">
                <a16:creationId xmlns:a16="http://schemas.microsoft.com/office/drawing/2014/main" id="{F3FA8851-2294-65F6-9123-6E603A8BA4C8}"/>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38" name="TextBox 1037">
            <a:extLst>
              <a:ext uri="{FF2B5EF4-FFF2-40B4-BE49-F238E27FC236}">
                <a16:creationId xmlns:a16="http://schemas.microsoft.com/office/drawing/2014/main" id="{87B72F3B-8C41-177A-8523-1AB522AB845C}"/>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39" name="TextBox 1038">
            <a:extLst>
              <a:ext uri="{FF2B5EF4-FFF2-40B4-BE49-F238E27FC236}">
                <a16:creationId xmlns:a16="http://schemas.microsoft.com/office/drawing/2014/main" id="{180C61E2-B140-6A9F-1238-75981F40A253}"/>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0" name="TextBox 1039">
            <a:extLst>
              <a:ext uri="{FF2B5EF4-FFF2-40B4-BE49-F238E27FC236}">
                <a16:creationId xmlns:a16="http://schemas.microsoft.com/office/drawing/2014/main" id="{11BE4DF3-B693-701F-C867-5E12E31730D0}"/>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1" name="TextBox 1040">
            <a:extLst>
              <a:ext uri="{FF2B5EF4-FFF2-40B4-BE49-F238E27FC236}">
                <a16:creationId xmlns:a16="http://schemas.microsoft.com/office/drawing/2014/main" id="{CB690314-CACE-7DCE-B46B-528685C02A64}"/>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2" name="TextBox 1041">
            <a:extLst>
              <a:ext uri="{FF2B5EF4-FFF2-40B4-BE49-F238E27FC236}">
                <a16:creationId xmlns:a16="http://schemas.microsoft.com/office/drawing/2014/main" id="{92542988-80BE-5817-C86C-7FEE0B9CEB73}"/>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3" name="Group 1042">
            <a:extLst>
              <a:ext uri="{FF2B5EF4-FFF2-40B4-BE49-F238E27FC236}">
                <a16:creationId xmlns:a16="http://schemas.microsoft.com/office/drawing/2014/main" id="{87AAFAE8-7B85-CE3F-0435-4AE926A5ADD9}"/>
              </a:ext>
            </a:extLst>
          </p:cNvPr>
          <p:cNvGrpSpPr/>
          <p:nvPr/>
        </p:nvGrpSpPr>
        <p:grpSpPr>
          <a:xfrm>
            <a:off x="311331" y="5752796"/>
            <a:ext cx="1411916" cy="830997"/>
            <a:chOff x="136544" y="5759803"/>
            <a:chExt cx="2172401" cy="830997"/>
          </a:xfrm>
        </p:grpSpPr>
        <p:sp>
          <p:nvSpPr>
            <p:cNvPr id="1044" name="Rectangle 1043">
              <a:extLst>
                <a:ext uri="{FF2B5EF4-FFF2-40B4-BE49-F238E27FC236}">
                  <a16:creationId xmlns:a16="http://schemas.microsoft.com/office/drawing/2014/main" id="{615D7F78-F615-6862-E5DA-697B7B8F65D1}"/>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5" name="TextBox 1044">
              <a:extLst>
                <a:ext uri="{FF2B5EF4-FFF2-40B4-BE49-F238E27FC236}">
                  <a16:creationId xmlns:a16="http://schemas.microsoft.com/office/drawing/2014/main" id="{9D8CFC8E-F7CA-EC7E-BD45-730E03B9E231}"/>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46" name="Arrow: Right 1045">
            <a:extLst>
              <a:ext uri="{FF2B5EF4-FFF2-40B4-BE49-F238E27FC236}">
                <a16:creationId xmlns:a16="http://schemas.microsoft.com/office/drawing/2014/main" id="{3304E7BA-C84E-AA88-C234-3EB5099E4B40}"/>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Arrow: Right 1046">
            <a:extLst>
              <a:ext uri="{FF2B5EF4-FFF2-40B4-BE49-F238E27FC236}">
                <a16:creationId xmlns:a16="http://schemas.microsoft.com/office/drawing/2014/main" id="{8D7D0E2B-C90B-6BEC-2853-A24EB9895E24}"/>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Arrow: Right 1047">
            <a:extLst>
              <a:ext uri="{FF2B5EF4-FFF2-40B4-BE49-F238E27FC236}">
                <a16:creationId xmlns:a16="http://schemas.microsoft.com/office/drawing/2014/main" id="{1DA1F6BA-5EA0-54D4-065E-D4947F8BF019}"/>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Arrow: Right 1048">
            <a:extLst>
              <a:ext uri="{FF2B5EF4-FFF2-40B4-BE49-F238E27FC236}">
                <a16:creationId xmlns:a16="http://schemas.microsoft.com/office/drawing/2014/main" id="{24556420-936F-C86C-EC46-A400AC99D437}"/>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Arrow: Right 1049">
            <a:extLst>
              <a:ext uri="{FF2B5EF4-FFF2-40B4-BE49-F238E27FC236}">
                <a16:creationId xmlns:a16="http://schemas.microsoft.com/office/drawing/2014/main" id="{2AC15142-9EBF-5985-8CD5-4A83E23A767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8DAA772B-FBD2-C6E5-5855-03E0432A58FD}"/>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TextBox 1051">
            <a:extLst>
              <a:ext uri="{FF2B5EF4-FFF2-40B4-BE49-F238E27FC236}">
                <a16:creationId xmlns:a16="http://schemas.microsoft.com/office/drawing/2014/main" id="{601F75C1-E2A9-A645-04E8-8D84EEA145E6}"/>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5103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might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with various hyperparameters.</a:t>
            </a:r>
          </a:p>
          <a:p>
            <a:endParaRPr lang="en-US" dirty="0"/>
          </a:p>
        </p:txBody>
      </p:sp>
    </p:spTree>
    <p:extLst>
      <p:ext uri="{BB962C8B-B14F-4D97-AF65-F5344CB8AC3E}">
        <p14:creationId xmlns:p14="http://schemas.microsoft.com/office/powerpoint/2010/main" val="778707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990" y="3231939"/>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Tree>
    <p:extLst>
      <p:ext uri="{BB962C8B-B14F-4D97-AF65-F5344CB8AC3E}">
        <p14:creationId xmlns:p14="http://schemas.microsoft.com/office/powerpoint/2010/main" val="269945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Tree>
    <p:extLst>
      <p:ext uri="{BB962C8B-B14F-4D97-AF65-F5344CB8AC3E}">
        <p14:creationId xmlns:p14="http://schemas.microsoft.com/office/powerpoint/2010/main" val="343291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Tree>
    <p:extLst>
      <p:ext uri="{BB962C8B-B14F-4D97-AF65-F5344CB8AC3E}">
        <p14:creationId xmlns:p14="http://schemas.microsoft.com/office/powerpoint/2010/main" val="398756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5436-10B3-B276-E70C-F0D722DBB5A4}"/>
              </a:ext>
            </a:extLst>
          </p:cNvPr>
          <p:cNvSpPr>
            <a:spLocks noGrp="1"/>
          </p:cNvSpPr>
          <p:nvPr>
            <p:ph type="title"/>
          </p:nvPr>
        </p:nvSpPr>
        <p:spPr>
          <a:xfrm>
            <a:off x="0" y="0"/>
            <a:ext cx="12192000" cy="726141"/>
          </a:xfrm>
        </p:spPr>
        <p:txBody>
          <a:bodyPr/>
          <a:lstStyle/>
          <a:p>
            <a:r>
              <a:rPr lang="en-US" dirty="0"/>
              <a:t>Seurat Adjustable Parameters</a:t>
            </a:r>
          </a:p>
        </p:txBody>
      </p:sp>
      <p:grpSp>
        <p:nvGrpSpPr>
          <p:cNvPr id="29" name="Group 28">
            <a:extLst>
              <a:ext uri="{FF2B5EF4-FFF2-40B4-BE49-F238E27FC236}">
                <a16:creationId xmlns:a16="http://schemas.microsoft.com/office/drawing/2014/main" id="{0F7BA9AB-43B9-B898-BF6E-23781543F8B1}"/>
              </a:ext>
            </a:extLst>
          </p:cNvPr>
          <p:cNvGrpSpPr/>
          <p:nvPr/>
        </p:nvGrpSpPr>
        <p:grpSpPr>
          <a:xfrm>
            <a:off x="727308" y="1489132"/>
            <a:ext cx="1665514" cy="731520"/>
            <a:chOff x="641580" y="1489132"/>
            <a:chExt cx="1665514" cy="731520"/>
          </a:xfrm>
        </p:grpSpPr>
        <p:sp>
          <p:nvSpPr>
            <p:cNvPr id="4" name="Rectangle 3">
              <a:extLst>
                <a:ext uri="{FF2B5EF4-FFF2-40B4-BE49-F238E27FC236}">
                  <a16:creationId xmlns:a16="http://schemas.microsoft.com/office/drawing/2014/main" id="{FCD162D6-9495-986E-5FF8-533D1B7FB5BA}"/>
                </a:ext>
              </a:extLst>
            </p:cNvPr>
            <p:cNvSpPr/>
            <p:nvPr/>
          </p:nvSpPr>
          <p:spPr>
            <a:xfrm>
              <a:off x="641580"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91AECE-E938-1E44-F75A-CAFACB98C3A1}"/>
                </a:ext>
              </a:extLst>
            </p:cNvPr>
            <p:cNvSpPr txBox="1"/>
            <p:nvPr/>
          </p:nvSpPr>
          <p:spPr>
            <a:xfrm>
              <a:off x="766162" y="1670226"/>
              <a:ext cx="1416350" cy="369332"/>
            </a:xfrm>
            <a:prstGeom prst="rect">
              <a:avLst/>
            </a:prstGeom>
            <a:noFill/>
          </p:spPr>
          <p:txBody>
            <a:bodyPr wrap="none" rtlCol="0">
              <a:spAutoFit/>
            </a:bodyPr>
            <a:lstStyle/>
            <a:p>
              <a:pPr algn="ctr"/>
              <a:r>
                <a:rPr lang="en-US" dirty="0"/>
                <a:t>Count Matrix</a:t>
              </a:r>
            </a:p>
          </p:txBody>
        </p:sp>
      </p:grpSp>
      <p:grpSp>
        <p:nvGrpSpPr>
          <p:cNvPr id="30" name="Group 29">
            <a:extLst>
              <a:ext uri="{FF2B5EF4-FFF2-40B4-BE49-F238E27FC236}">
                <a16:creationId xmlns:a16="http://schemas.microsoft.com/office/drawing/2014/main" id="{9FD07BC1-AD78-DD28-7048-806658B38FC9}"/>
              </a:ext>
            </a:extLst>
          </p:cNvPr>
          <p:cNvGrpSpPr/>
          <p:nvPr/>
        </p:nvGrpSpPr>
        <p:grpSpPr>
          <a:xfrm>
            <a:off x="3605348" y="1489132"/>
            <a:ext cx="1665514" cy="731520"/>
            <a:chOff x="3746552" y="1489132"/>
            <a:chExt cx="1665514" cy="731520"/>
          </a:xfrm>
        </p:grpSpPr>
        <p:sp>
          <p:nvSpPr>
            <p:cNvPr id="5" name="Rectangle 4">
              <a:extLst>
                <a:ext uri="{FF2B5EF4-FFF2-40B4-BE49-F238E27FC236}">
                  <a16:creationId xmlns:a16="http://schemas.microsoft.com/office/drawing/2014/main" id="{96B54F5F-895D-9EAD-BB72-EBEA96CD8BEE}"/>
                </a:ext>
              </a:extLst>
            </p:cNvPr>
            <p:cNvSpPr/>
            <p:nvPr/>
          </p:nvSpPr>
          <p:spPr>
            <a:xfrm>
              <a:off x="3746552"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263753-A243-7C0D-91B2-AD2E986AAF80}"/>
                </a:ext>
              </a:extLst>
            </p:cNvPr>
            <p:cNvSpPr txBox="1"/>
            <p:nvPr/>
          </p:nvSpPr>
          <p:spPr>
            <a:xfrm>
              <a:off x="3871134" y="1670226"/>
              <a:ext cx="1484252" cy="369332"/>
            </a:xfrm>
            <a:prstGeom prst="rect">
              <a:avLst/>
            </a:prstGeom>
            <a:noFill/>
          </p:spPr>
          <p:txBody>
            <a:bodyPr wrap="none" rtlCol="0">
              <a:spAutoFit/>
            </a:bodyPr>
            <a:lstStyle/>
            <a:p>
              <a:pPr algn="ctr"/>
              <a:r>
                <a:rPr lang="en-US" dirty="0"/>
                <a:t>Seurat Import</a:t>
              </a:r>
            </a:p>
          </p:txBody>
        </p:sp>
      </p:grpSp>
      <p:grpSp>
        <p:nvGrpSpPr>
          <p:cNvPr id="31" name="Group 30">
            <a:extLst>
              <a:ext uri="{FF2B5EF4-FFF2-40B4-BE49-F238E27FC236}">
                <a16:creationId xmlns:a16="http://schemas.microsoft.com/office/drawing/2014/main" id="{718AE4AE-16AE-2510-97F4-C81EC8B52138}"/>
              </a:ext>
            </a:extLst>
          </p:cNvPr>
          <p:cNvGrpSpPr/>
          <p:nvPr/>
        </p:nvGrpSpPr>
        <p:grpSpPr>
          <a:xfrm>
            <a:off x="6744452" y="1489132"/>
            <a:ext cx="1626856" cy="731520"/>
            <a:chOff x="6954760" y="1489132"/>
            <a:chExt cx="1626856" cy="731520"/>
          </a:xfrm>
        </p:grpSpPr>
        <p:sp>
          <p:nvSpPr>
            <p:cNvPr id="7" name="Rectangle 6">
              <a:extLst>
                <a:ext uri="{FF2B5EF4-FFF2-40B4-BE49-F238E27FC236}">
                  <a16:creationId xmlns:a16="http://schemas.microsoft.com/office/drawing/2014/main" id="{0B5D812D-F999-6B19-37AB-1D874209410A}"/>
                </a:ext>
              </a:extLst>
            </p:cNvPr>
            <p:cNvSpPr/>
            <p:nvPr/>
          </p:nvSpPr>
          <p:spPr>
            <a:xfrm>
              <a:off x="6954760"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0FBE47-F0EE-51B3-B5AC-DA384EBE124B}"/>
                </a:ext>
              </a:extLst>
            </p:cNvPr>
            <p:cNvSpPr txBox="1"/>
            <p:nvPr/>
          </p:nvSpPr>
          <p:spPr>
            <a:xfrm>
              <a:off x="6954760" y="1670226"/>
              <a:ext cx="1626856" cy="369332"/>
            </a:xfrm>
            <a:prstGeom prst="rect">
              <a:avLst/>
            </a:prstGeom>
            <a:noFill/>
          </p:spPr>
          <p:txBody>
            <a:bodyPr wrap="none" rtlCol="0">
              <a:spAutoFit/>
            </a:bodyPr>
            <a:lstStyle/>
            <a:p>
              <a:pPr algn="ctr"/>
              <a:r>
                <a:rPr lang="en-US" dirty="0"/>
                <a:t>Normalize Data</a:t>
              </a:r>
            </a:p>
          </p:txBody>
        </p:sp>
      </p:grpSp>
      <p:grpSp>
        <p:nvGrpSpPr>
          <p:cNvPr id="32" name="Group 31">
            <a:extLst>
              <a:ext uri="{FF2B5EF4-FFF2-40B4-BE49-F238E27FC236}">
                <a16:creationId xmlns:a16="http://schemas.microsoft.com/office/drawing/2014/main" id="{C6B13D6B-4FEF-DB31-E619-E55C570699EF}"/>
              </a:ext>
            </a:extLst>
          </p:cNvPr>
          <p:cNvGrpSpPr/>
          <p:nvPr/>
        </p:nvGrpSpPr>
        <p:grpSpPr>
          <a:xfrm>
            <a:off x="9670141" y="1489132"/>
            <a:ext cx="1626856" cy="731520"/>
            <a:chOff x="9757229" y="1489132"/>
            <a:chExt cx="1626856" cy="731520"/>
          </a:xfrm>
        </p:grpSpPr>
        <p:sp>
          <p:nvSpPr>
            <p:cNvPr id="9" name="Rectangle 8">
              <a:extLst>
                <a:ext uri="{FF2B5EF4-FFF2-40B4-BE49-F238E27FC236}">
                  <a16:creationId xmlns:a16="http://schemas.microsoft.com/office/drawing/2014/main" id="{C01C5D10-2CA7-49B3-FEFD-D5738FC2E4F3}"/>
                </a:ext>
              </a:extLst>
            </p:cNvPr>
            <p:cNvSpPr/>
            <p:nvPr/>
          </p:nvSpPr>
          <p:spPr>
            <a:xfrm>
              <a:off x="9757229"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D2D91F-BE15-DEDF-8132-0C4C666C8BD3}"/>
                </a:ext>
              </a:extLst>
            </p:cNvPr>
            <p:cNvSpPr txBox="1"/>
            <p:nvPr/>
          </p:nvSpPr>
          <p:spPr>
            <a:xfrm>
              <a:off x="9858287" y="1531727"/>
              <a:ext cx="1402948" cy="646331"/>
            </a:xfrm>
            <a:prstGeom prst="rect">
              <a:avLst/>
            </a:prstGeom>
            <a:noFill/>
          </p:spPr>
          <p:txBody>
            <a:bodyPr wrap="none" rtlCol="0">
              <a:spAutoFit/>
            </a:bodyPr>
            <a:lstStyle/>
            <a:p>
              <a:pPr algn="ctr"/>
              <a:r>
                <a:rPr lang="en-US" dirty="0"/>
                <a:t>Find Variable</a:t>
              </a:r>
            </a:p>
            <a:p>
              <a:pPr algn="ctr"/>
              <a:r>
                <a:rPr lang="en-US" dirty="0"/>
                <a:t> Genes</a:t>
              </a:r>
            </a:p>
          </p:txBody>
        </p:sp>
      </p:grpSp>
      <p:grpSp>
        <p:nvGrpSpPr>
          <p:cNvPr id="25" name="Group 24">
            <a:extLst>
              <a:ext uri="{FF2B5EF4-FFF2-40B4-BE49-F238E27FC236}">
                <a16:creationId xmlns:a16="http://schemas.microsoft.com/office/drawing/2014/main" id="{256160AF-3465-C5D4-A8B9-40A13EC738AA}"/>
              </a:ext>
            </a:extLst>
          </p:cNvPr>
          <p:cNvGrpSpPr/>
          <p:nvPr/>
        </p:nvGrpSpPr>
        <p:grpSpPr>
          <a:xfrm>
            <a:off x="869238" y="4251634"/>
            <a:ext cx="1413290" cy="563564"/>
            <a:chOff x="665986" y="4235718"/>
            <a:chExt cx="1413290" cy="563564"/>
          </a:xfrm>
        </p:grpSpPr>
        <p:sp>
          <p:nvSpPr>
            <p:cNvPr id="11" name="Rectangle 10">
              <a:extLst>
                <a:ext uri="{FF2B5EF4-FFF2-40B4-BE49-F238E27FC236}">
                  <a16:creationId xmlns:a16="http://schemas.microsoft.com/office/drawing/2014/main" id="{131302B5-02CD-3169-3F46-1C0B64E638F7}"/>
                </a:ext>
              </a:extLst>
            </p:cNvPr>
            <p:cNvSpPr/>
            <p:nvPr/>
          </p:nvSpPr>
          <p:spPr>
            <a:xfrm>
              <a:off x="665986" y="4235718"/>
              <a:ext cx="1413290" cy="5635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84BF31-33F9-BF6A-8A05-152570013EA7}"/>
                </a:ext>
              </a:extLst>
            </p:cNvPr>
            <p:cNvSpPr txBox="1"/>
            <p:nvPr/>
          </p:nvSpPr>
          <p:spPr>
            <a:xfrm>
              <a:off x="767044" y="4341821"/>
              <a:ext cx="1154034" cy="369332"/>
            </a:xfrm>
            <a:prstGeom prst="rect">
              <a:avLst/>
            </a:prstGeom>
            <a:noFill/>
          </p:spPr>
          <p:txBody>
            <a:bodyPr wrap="none" rtlCol="0">
              <a:spAutoFit/>
            </a:bodyPr>
            <a:lstStyle/>
            <a:p>
              <a:pPr algn="ctr"/>
              <a:r>
                <a:rPr lang="en-US" dirty="0"/>
                <a:t>Scale Data</a:t>
              </a:r>
            </a:p>
          </p:txBody>
        </p:sp>
      </p:grpSp>
      <p:grpSp>
        <p:nvGrpSpPr>
          <p:cNvPr id="28" name="Group 27">
            <a:extLst>
              <a:ext uri="{FF2B5EF4-FFF2-40B4-BE49-F238E27FC236}">
                <a16:creationId xmlns:a16="http://schemas.microsoft.com/office/drawing/2014/main" id="{6237A970-4A9A-2AA5-9486-F34F4308D94A}"/>
              </a:ext>
            </a:extLst>
          </p:cNvPr>
          <p:cNvGrpSpPr/>
          <p:nvPr/>
        </p:nvGrpSpPr>
        <p:grpSpPr>
          <a:xfrm>
            <a:off x="3526337" y="4255440"/>
            <a:ext cx="1823536" cy="555952"/>
            <a:chOff x="3713262" y="4308003"/>
            <a:chExt cx="1823536" cy="555952"/>
          </a:xfrm>
        </p:grpSpPr>
        <p:sp>
          <p:nvSpPr>
            <p:cNvPr id="13" name="Rectangle 12">
              <a:extLst>
                <a:ext uri="{FF2B5EF4-FFF2-40B4-BE49-F238E27FC236}">
                  <a16:creationId xmlns:a16="http://schemas.microsoft.com/office/drawing/2014/main" id="{442147B9-2547-4D11-44E8-E5F2F75E92A3}"/>
                </a:ext>
              </a:extLst>
            </p:cNvPr>
            <p:cNvSpPr/>
            <p:nvPr/>
          </p:nvSpPr>
          <p:spPr>
            <a:xfrm>
              <a:off x="3713262" y="4308003"/>
              <a:ext cx="1823536"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BC2B31-D396-F823-BA38-F14C437FEA7F}"/>
                </a:ext>
              </a:extLst>
            </p:cNvPr>
            <p:cNvSpPr txBox="1"/>
            <p:nvPr/>
          </p:nvSpPr>
          <p:spPr>
            <a:xfrm>
              <a:off x="3826158" y="4401313"/>
              <a:ext cx="1597745" cy="369332"/>
            </a:xfrm>
            <a:prstGeom prst="rect">
              <a:avLst/>
            </a:prstGeom>
            <a:noFill/>
          </p:spPr>
          <p:txBody>
            <a:bodyPr wrap="none" rtlCol="0">
              <a:spAutoFit/>
            </a:bodyPr>
            <a:lstStyle/>
            <a:p>
              <a:r>
                <a:rPr lang="en-US" dirty="0"/>
                <a:t>Find Neighbors</a:t>
              </a:r>
            </a:p>
          </p:txBody>
        </p:sp>
      </p:grpSp>
      <p:grpSp>
        <p:nvGrpSpPr>
          <p:cNvPr id="33" name="Group 32">
            <a:extLst>
              <a:ext uri="{FF2B5EF4-FFF2-40B4-BE49-F238E27FC236}">
                <a16:creationId xmlns:a16="http://schemas.microsoft.com/office/drawing/2014/main" id="{7BC20364-2581-CCDE-D299-06283C52A1D1}"/>
              </a:ext>
            </a:extLst>
          </p:cNvPr>
          <p:cNvGrpSpPr/>
          <p:nvPr/>
        </p:nvGrpSpPr>
        <p:grpSpPr>
          <a:xfrm>
            <a:off x="6676386" y="4255440"/>
            <a:ext cx="1698803" cy="555952"/>
            <a:chOff x="7003190" y="4308003"/>
            <a:chExt cx="1698803" cy="555952"/>
          </a:xfrm>
        </p:grpSpPr>
        <p:sp>
          <p:nvSpPr>
            <p:cNvPr id="15" name="Rectangle 14">
              <a:extLst>
                <a:ext uri="{FF2B5EF4-FFF2-40B4-BE49-F238E27FC236}">
                  <a16:creationId xmlns:a16="http://schemas.microsoft.com/office/drawing/2014/main" id="{ED1EBD4E-8464-57A8-8BF3-F07E8A43FD01}"/>
                </a:ext>
              </a:extLst>
            </p:cNvPr>
            <p:cNvSpPr/>
            <p:nvPr/>
          </p:nvSpPr>
          <p:spPr>
            <a:xfrm>
              <a:off x="7003190"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17152B-FDA1-2A84-309C-BCDD05C71689}"/>
                </a:ext>
              </a:extLst>
            </p:cNvPr>
            <p:cNvSpPr txBox="1"/>
            <p:nvPr/>
          </p:nvSpPr>
          <p:spPr>
            <a:xfrm>
              <a:off x="7104249" y="4401313"/>
              <a:ext cx="1381084" cy="369332"/>
            </a:xfrm>
            <a:prstGeom prst="rect">
              <a:avLst/>
            </a:prstGeom>
            <a:noFill/>
          </p:spPr>
          <p:txBody>
            <a:bodyPr wrap="none" rtlCol="0">
              <a:spAutoFit/>
            </a:bodyPr>
            <a:lstStyle/>
            <a:p>
              <a:r>
                <a:rPr lang="en-US" dirty="0"/>
                <a:t>Find Clusters</a:t>
              </a:r>
            </a:p>
          </p:txBody>
        </p:sp>
      </p:grpSp>
      <p:grpSp>
        <p:nvGrpSpPr>
          <p:cNvPr id="34" name="Group 33">
            <a:extLst>
              <a:ext uri="{FF2B5EF4-FFF2-40B4-BE49-F238E27FC236}">
                <a16:creationId xmlns:a16="http://schemas.microsoft.com/office/drawing/2014/main" id="{8AFEC380-5C5D-D08C-E38E-FD9CB46974CF}"/>
              </a:ext>
            </a:extLst>
          </p:cNvPr>
          <p:cNvGrpSpPr/>
          <p:nvPr/>
        </p:nvGrpSpPr>
        <p:grpSpPr>
          <a:xfrm>
            <a:off x="9623271" y="4255440"/>
            <a:ext cx="1698803" cy="555952"/>
            <a:chOff x="9757229" y="4308003"/>
            <a:chExt cx="1698803" cy="555952"/>
          </a:xfrm>
        </p:grpSpPr>
        <p:sp>
          <p:nvSpPr>
            <p:cNvPr id="17" name="Rectangle 16">
              <a:extLst>
                <a:ext uri="{FF2B5EF4-FFF2-40B4-BE49-F238E27FC236}">
                  <a16:creationId xmlns:a16="http://schemas.microsoft.com/office/drawing/2014/main" id="{55991B06-D897-9A41-D1F7-47C07540FF43}"/>
                </a:ext>
              </a:extLst>
            </p:cNvPr>
            <p:cNvSpPr/>
            <p:nvPr/>
          </p:nvSpPr>
          <p:spPr>
            <a:xfrm>
              <a:off x="9757229"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F320A0B-3D94-404E-1428-618405344CF1}"/>
                </a:ext>
              </a:extLst>
            </p:cNvPr>
            <p:cNvSpPr txBox="1"/>
            <p:nvPr/>
          </p:nvSpPr>
          <p:spPr>
            <a:xfrm>
              <a:off x="10178467" y="4401313"/>
              <a:ext cx="856325" cy="369332"/>
            </a:xfrm>
            <a:prstGeom prst="rect">
              <a:avLst/>
            </a:prstGeom>
            <a:noFill/>
          </p:spPr>
          <p:txBody>
            <a:bodyPr wrap="none" rtlCol="0">
              <a:spAutoFit/>
            </a:bodyPr>
            <a:lstStyle/>
            <a:p>
              <a:r>
                <a:rPr lang="en-US" dirty="0"/>
                <a:t>Output</a:t>
              </a:r>
            </a:p>
          </p:txBody>
        </p:sp>
      </p:grpSp>
      <p:sp>
        <p:nvSpPr>
          <p:cNvPr id="19" name="TextBox 18">
            <a:extLst>
              <a:ext uri="{FF2B5EF4-FFF2-40B4-BE49-F238E27FC236}">
                <a16:creationId xmlns:a16="http://schemas.microsoft.com/office/drawing/2014/main" id="{D19372C8-FC02-5451-9F2B-449BD4E5B0B3}"/>
              </a:ext>
            </a:extLst>
          </p:cNvPr>
          <p:cNvSpPr txBox="1"/>
          <p:nvPr/>
        </p:nvSpPr>
        <p:spPr>
          <a:xfrm>
            <a:off x="6747926" y="2220797"/>
            <a:ext cx="2312684" cy="646331"/>
          </a:xfrm>
          <a:prstGeom prst="rect">
            <a:avLst/>
          </a:prstGeom>
          <a:noFill/>
        </p:spPr>
        <p:txBody>
          <a:bodyPr wrap="none" rtlCol="0">
            <a:spAutoFit/>
          </a:bodyPr>
          <a:lstStyle/>
          <a:p>
            <a:r>
              <a:rPr lang="en-US" dirty="0"/>
              <a:t>Normalization method</a:t>
            </a:r>
          </a:p>
          <a:p>
            <a:r>
              <a:rPr lang="en-US" dirty="0"/>
              <a:t>Scale factor</a:t>
            </a:r>
          </a:p>
        </p:txBody>
      </p:sp>
      <p:sp>
        <p:nvSpPr>
          <p:cNvPr id="20" name="TextBox 19">
            <a:extLst>
              <a:ext uri="{FF2B5EF4-FFF2-40B4-BE49-F238E27FC236}">
                <a16:creationId xmlns:a16="http://schemas.microsoft.com/office/drawing/2014/main" id="{2AFCE848-7104-EA7A-0E1D-06730FB9E889}"/>
              </a:ext>
            </a:extLst>
          </p:cNvPr>
          <p:cNvSpPr txBox="1"/>
          <p:nvPr/>
        </p:nvSpPr>
        <p:spPr>
          <a:xfrm>
            <a:off x="3713262" y="2217093"/>
            <a:ext cx="1959319" cy="923330"/>
          </a:xfrm>
          <a:prstGeom prst="rect">
            <a:avLst/>
          </a:prstGeom>
          <a:noFill/>
        </p:spPr>
        <p:txBody>
          <a:bodyPr wrap="none" rtlCol="0">
            <a:spAutoFit/>
          </a:bodyPr>
          <a:lstStyle/>
          <a:p>
            <a:r>
              <a:rPr lang="en-US" dirty="0"/>
              <a:t>Min features</a:t>
            </a:r>
          </a:p>
          <a:p>
            <a:r>
              <a:rPr lang="en-US" dirty="0"/>
              <a:t>Min cells</a:t>
            </a:r>
          </a:p>
          <a:p>
            <a:r>
              <a:rPr lang="en-US" dirty="0"/>
              <a:t>Max % </a:t>
            </a:r>
            <a:r>
              <a:rPr lang="en-US" dirty="0" err="1"/>
              <a:t>mito</a:t>
            </a:r>
            <a:r>
              <a:rPr lang="en-US" dirty="0"/>
              <a:t>. genes</a:t>
            </a:r>
          </a:p>
        </p:txBody>
      </p:sp>
      <p:sp>
        <p:nvSpPr>
          <p:cNvPr id="21" name="TextBox 20">
            <a:extLst>
              <a:ext uri="{FF2B5EF4-FFF2-40B4-BE49-F238E27FC236}">
                <a16:creationId xmlns:a16="http://schemas.microsoft.com/office/drawing/2014/main" id="{AA07FA02-80CD-FF2B-84E1-9D629C272269}"/>
              </a:ext>
            </a:extLst>
          </p:cNvPr>
          <p:cNvSpPr txBox="1"/>
          <p:nvPr/>
        </p:nvSpPr>
        <p:spPr>
          <a:xfrm>
            <a:off x="9670656" y="2232601"/>
            <a:ext cx="2062872" cy="1477328"/>
          </a:xfrm>
          <a:prstGeom prst="rect">
            <a:avLst/>
          </a:prstGeom>
          <a:noFill/>
        </p:spPr>
        <p:txBody>
          <a:bodyPr wrap="none" rtlCol="0">
            <a:spAutoFit/>
          </a:bodyPr>
          <a:lstStyle/>
          <a:p>
            <a:r>
              <a:rPr lang="en-US" dirty="0"/>
              <a:t>Selection method</a:t>
            </a:r>
          </a:p>
          <a:p>
            <a:r>
              <a:rPr lang="en-US" dirty="0"/>
              <a:t>Loess span width</a:t>
            </a:r>
          </a:p>
          <a:p>
            <a:r>
              <a:rPr lang="en-US" dirty="0"/>
              <a:t>Number of bins</a:t>
            </a:r>
          </a:p>
          <a:p>
            <a:r>
              <a:rPr lang="en-US" dirty="0"/>
              <a:t>Binning method</a:t>
            </a:r>
          </a:p>
          <a:p>
            <a:r>
              <a:rPr lang="en-US" dirty="0"/>
              <a:t>Number of Features</a:t>
            </a:r>
          </a:p>
        </p:txBody>
      </p:sp>
      <p:sp>
        <p:nvSpPr>
          <p:cNvPr id="22" name="TextBox 21">
            <a:extLst>
              <a:ext uri="{FF2B5EF4-FFF2-40B4-BE49-F238E27FC236}">
                <a16:creationId xmlns:a16="http://schemas.microsoft.com/office/drawing/2014/main" id="{64CB3572-3754-6F89-7B9C-1891CDB07438}"/>
              </a:ext>
            </a:extLst>
          </p:cNvPr>
          <p:cNvSpPr txBox="1"/>
          <p:nvPr/>
        </p:nvSpPr>
        <p:spPr>
          <a:xfrm>
            <a:off x="768166" y="4833823"/>
            <a:ext cx="2013436" cy="646331"/>
          </a:xfrm>
          <a:prstGeom prst="rect">
            <a:avLst/>
          </a:prstGeom>
          <a:noFill/>
        </p:spPr>
        <p:txBody>
          <a:bodyPr wrap="none" rtlCol="0">
            <a:spAutoFit/>
          </a:bodyPr>
          <a:lstStyle/>
          <a:p>
            <a:r>
              <a:rPr lang="en-US" dirty="0"/>
              <a:t>Variables to regress</a:t>
            </a:r>
          </a:p>
          <a:p>
            <a:r>
              <a:rPr lang="en-US" dirty="0"/>
              <a:t>Scale max</a:t>
            </a:r>
          </a:p>
        </p:txBody>
      </p:sp>
      <p:sp>
        <p:nvSpPr>
          <p:cNvPr id="23" name="TextBox 22">
            <a:extLst>
              <a:ext uri="{FF2B5EF4-FFF2-40B4-BE49-F238E27FC236}">
                <a16:creationId xmlns:a16="http://schemas.microsoft.com/office/drawing/2014/main" id="{DC9DC9D7-C351-E30F-9948-FD8A9B0D6A11}"/>
              </a:ext>
            </a:extLst>
          </p:cNvPr>
          <p:cNvSpPr txBox="1"/>
          <p:nvPr/>
        </p:nvSpPr>
        <p:spPr>
          <a:xfrm>
            <a:off x="3507227" y="4860269"/>
            <a:ext cx="2148537" cy="923330"/>
          </a:xfrm>
          <a:prstGeom prst="rect">
            <a:avLst/>
          </a:prstGeom>
          <a:noFill/>
        </p:spPr>
        <p:txBody>
          <a:bodyPr wrap="none" rtlCol="0">
            <a:spAutoFit/>
          </a:bodyPr>
          <a:lstStyle/>
          <a:p>
            <a:r>
              <a:rPr lang="en-US" dirty="0"/>
              <a:t>Dimension reduction</a:t>
            </a:r>
          </a:p>
          <a:p>
            <a:r>
              <a:rPr lang="en-US" dirty="0"/>
              <a:t>K-neighbors</a:t>
            </a:r>
          </a:p>
          <a:p>
            <a:r>
              <a:rPr lang="en-US" dirty="0" err="1"/>
              <a:t>Prunning</a:t>
            </a:r>
            <a:r>
              <a:rPr lang="en-US" dirty="0"/>
              <a:t> for SNN</a:t>
            </a:r>
          </a:p>
        </p:txBody>
      </p:sp>
      <p:sp>
        <p:nvSpPr>
          <p:cNvPr id="24" name="TextBox 23">
            <a:extLst>
              <a:ext uri="{FF2B5EF4-FFF2-40B4-BE49-F238E27FC236}">
                <a16:creationId xmlns:a16="http://schemas.microsoft.com/office/drawing/2014/main" id="{B57D0804-9804-221C-EF2E-3F728D707D2B}"/>
              </a:ext>
            </a:extLst>
          </p:cNvPr>
          <p:cNvSpPr txBox="1"/>
          <p:nvPr/>
        </p:nvSpPr>
        <p:spPr>
          <a:xfrm>
            <a:off x="6709430" y="4850169"/>
            <a:ext cx="1971181" cy="923330"/>
          </a:xfrm>
          <a:prstGeom prst="rect">
            <a:avLst/>
          </a:prstGeom>
          <a:noFill/>
        </p:spPr>
        <p:txBody>
          <a:bodyPr wrap="none" rtlCol="0">
            <a:spAutoFit/>
          </a:bodyPr>
          <a:lstStyle/>
          <a:p>
            <a:r>
              <a:rPr lang="en-US" dirty="0"/>
              <a:t>Resolution (UMAP)</a:t>
            </a:r>
          </a:p>
          <a:p>
            <a:r>
              <a:rPr lang="en-US" dirty="0"/>
              <a:t>______. (t-SNE)</a:t>
            </a:r>
          </a:p>
          <a:p>
            <a:endParaRPr lang="en-US" dirty="0"/>
          </a:p>
        </p:txBody>
      </p:sp>
      <p:sp>
        <p:nvSpPr>
          <p:cNvPr id="27" name="TextBox 26">
            <a:extLst>
              <a:ext uri="{FF2B5EF4-FFF2-40B4-BE49-F238E27FC236}">
                <a16:creationId xmlns:a16="http://schemas.microsoft.com/office/drawing/2014/main" id="{99D053EB-C2F2-C4DA-5F21-CBA502F6E133}"/>
              </a:ext>
            </a:extLst>
          </p:cNvPr>
          <p:cNvSpPr txBox="1"/>
          <p:nvPr/>
        </p:nvSpPr>
        <p:spPr>
          <a:xfrm>
            <a:off x="36371" y="6368056"/>
            <a:ext cx="2669459" cy="400110"/>
          </a:xfrm>
          <a:prstGeom prst="rect">
            <a:avLst/>
          </a:prstGeom>
          <a:noFill/>
        </p:spPr>
        <p:txBody>
          <a:bodyPr wrap="square">
            <a:spAutoFit/>
          </a:bodyPr>
          <a:lstStyle/>
          <a:p>
            <a:r>
              <a:rPr lang="en-US" sz="1000" b="0" i="1" dirty="0">
                <a:effectLst/>
                <a:latin typeface="OpenSans"/>
              </a:rPr>
              <a:t>Appropriated from:</a:t>
            </a:r>
          </a:p>
          <a:p>
            <a:r>
              <a:rPr lang="en-US" sz="1000" b="0" i="1" dirty="0">
                <a:effectLst/>
                <a:latin typeface="OpenSans"/>
              </a:rPr>
              <a:t>Schneider, J </a:t>
            </a:r>
            <a:r>
              <a:rPr lang="en-US" sz="1000" b="0" i="1" dirty="0" err="1">
                <a:effectLst/>
                <a:latin typeface="OpenSans"/>
              </a:rPr>
              <a:t>Transl</a:t>
            </a:r>
            <a:r>
              <a:rPr lang="en-US" sz="1000" b="0" i="1" dirty="0">
                <a:effectLst/>
                <a:latin typeface="OpenSans"/>
              </a:rPr>
              <a:t> Genet </a:t>
            </a:r>
            <a:r>
              <a:rPr lang="en-US" sz="1000" b="0" i="1" dirty="0" err="1">
                <a:effectLst/>
                <a:latin typeface="OpenSans"/>
              </a:rPr>
              <a:t>Genom</a:t>
            </a:r>
            <a:r>
              <a:rPr lang="en-US" sz="1000" b="0" i="0" dirty="0">
                <a:effectLst/>
                <a:latin typeface="OpenSans"/>
              </a:rPr>
              <a:t> 2021;5:37-49.</a:t>
            </a:r>
          </a:p>
        </p:txBody>
      </p:sp>
      <p:sp>
        <p:nvSpPr>
          <p:cNvPr id="35" name="Arrow: Right 1029">
            <a:extLst>
              <a:ext uri="{FF2B5EF4-FFF2-40B4-BE49-F238E27FC236}">
                <a16:creationId xmlns:a16="http://schemas.microsoft.com/office/drawing/2014/main" id="{85EFE3B8-F04B-6437-2D12-45AA4F147A73}"/>
              </a:ext>
            </a:extLst>
          </p:cNvPr>
          <p:cNvSpPr/>
          <p:nvPr/>
        </p:nvSpPr>
        <p:spPr>
          <a:xfrm rot="2746638">
            <a:off x="11298348" y="2102488"/>
            <a:ext cx="1225588"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45">
            <a:extLst>
              <a:ext uri="{FF2B5EF4-FFF2-40B4-BE49-F238E27FC236}">
                <a16:creationId xmlns:a16="http://schemas.microsoft.com/office/drawing/2014/main" id="{4A56442E-58DE-8B45-93D2-8DDE22FFB751}"/>
              </a:ext>
            </a:extLst>
          </p:cNvPr>
          <p:cNvSpPr/>
          <p:nvPr/>
        </p:nvSpPr>
        <p:spPr>
          <a:xfrm>
            <a:off x="2551781" y="1580572"/>
            <a:ext cx="94217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45">
            <a:extLst>
              <a:ext uri="{FF2B5EF4-FFF2-40B4-BE49-F238E27FC236}">
                <a16:creationId xmlns:a16="http://schemas.microsoft.com/office/drawing/2014/main" id="{93A186C0-5046-6408-935A-AC29A208A368}"/>
              </a:ext>
            </a:extLst>
          </p:cNvPr>
          <p:cNvSpPr/>
          <p:nvPr/>
        </p:nvSpPr>
        <p:spPr>
          <a:xfrm>
            <a:off x="5671448" y="1580572"/>
            <a:ext cx="8049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45">
            <a:extLst>
              <a:ext uri="{FF2B5EF4-FFF2-40B4-BE49-F238E27FC236}">
                <a16:creationId xmlns:a16="http://schemas.microsoft.com/office/drawing/2014/main" id="{09AAA98B-24D9-723B-585F-A52DB0D37FF9}"/>
              </a:ext>
            </a:extLst>
          </p:cNvPr>
          <p:cNvSpPr/>
          <p:nvPr/>
        </p:nvSpPr>
        <p:spPr>
          <a:xfrm>
            <a:off x="8607895" y="1580572"/>
            <a:ext cx="93024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1029">
            <a:extLst>
              <a:ext uri="{FF2B5EF4-FFF2-40B4-BE49-F238E27FC236}">
                <a16:creationId xmlns:a16="http://schemas.microsoft.com/office/drawing/2014/main" id="{70D379E4-B91F-1878-74CE-958E72CD4C0A}"/>
              </a:ext>
            </a:extLst>
          </p:cNvPr>
          <p:cNvSpPr/>
          <p:nvPr/>
        </p:nvSpPr>
        <p:spPr>
          <a:xfrm rot="13517759">
            <a:off x="-252651" y="3988997"/>
            <a:ext cx="1033227"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45">
            <a:extLst>
              <a:ext uri="{FF2B5EF4-FFF2-40B4-BE49-F238E27FC236}">
                <a16:creationId xmlns:a16="http://schemas.microsoft.com/office/drawing/2014/main" id="{8BDD054D-7621-6DAC-0ED4-A618DFA62182}"/>
              </a:ext>
            </a:extLst>
          </p:cNvPr>
          <p:cNvSpPr/>
          <p:nvPr/>
        </p:nvSpPr>
        <p:spPr>
          <a:xfrm>
            <a:off x="2539003" y="4259096"/>
            <a:ext cx="782180"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5">
            <a:extLst>
              <a:ext uri="{FF2B5EF4-FFF2-40B4-BE49-F238E27FC236}">
                <a16:creationId xmlns:a16="http://schemas.microsoft.com/office/drawing/2014/main" id="{7FE2ABD3-7DD7-FAD8-AA6C-D55C6DE16CC1}"/>
              </a:ext>
            </a:extLst>
          </p:cNvPr>
          <p:cNvSpPr/>
          <p:nvPr/>
        </p:nvSpPr>
        <p:spPr>
          <a:xfrm>
            <a:off x="5671448" y="4259096"/>
            <a:ext cx="7398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5">
            <a:extLst>
              <a:ext uri="{FF2B5EF4-FFF2-40B4-BE49-F238E27FC236}">
                <a16:creationId xmlns:a16="http://schemas.microsoft.com/office/drawing/2014/main" id="{38EF0B2F-960B-DD5C-0F6F-133B7C3DC66A}"/>
              </a:ext>
            </a:extLst>
          </p:cNvPr>
          <p:cNvSpPr/>
          <p:nvPr/>
        </p:nvSpPr>
        <p:spPr>
          <a:xfrm>
            <a:off x="8680611" y="4259096"/>
            <a:ext cx="785222"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757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9" name="Arrow: Right 8">
            <a:extLst>
              <a:ext uri="{FF2B5EF4-FFF2-40B4-BE49-F238E27FC236}">
                <a16:creationId xmlns:a16="http://schemas.microsoft.com/office/drawing/2014/main" id="{576B7C9D-8250-E652-8F31-3ECCB88DD259}"/>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C52EC62-3EE6-31C3-E974-3A994552009B}"/>
              </a:ext>
            </a:extLst>
          </p:cNvPr>
          <p:cNvGrpSpPr/>
          <p:nvPr/>
        </p:nvGrpSpPr>
        <p:grpSpPr>
          <a:xfrm>
            <a:off x="259881" y="615983"/>
            <a:ext cx="1514816" cy="338554"/>
            <a:chOff x="-69645" y="698949"/>
            <a:chExt cx="2178751" cy="338554"/>
          </a:xfrm>
        </p:grpSpPr>
        <p:sp>
          <p:nvSpPr>
            <p:cNvPr id="14" name="Rectangle 13">
              <a:extLst>
                <a:ext uri="{FF2B5EF4-FFF2-40B4-BE49-F238E27FC236}">
                  <a16:creationId xmlns:a16="http://schemas.microsoft.com/office/drawing/2014/main" id="{094D59F3-A58F-43A1-6844-502B5B9F3A03}"/>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6" name="TextBox 15">
              <a:extLst>
                <a:ext uri="{FF2B5EF4-FFF2-40B4-BE49-F238E27FC236}">
                  <a16:creationId xmlns:a16="http://schemas.microsoft.com/office/drawing/2014/main" id="{BB86446B-9320-FE2A-7388-7697C29FA0E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8" name="Group 17">
            <a:extLst>
              <a:ext uri="{FF2B5EF4-FFF2-40B4-BE49-F238E27FC236}">
                <a16:creationId xmlns:a16="http://schemas.microsoft.com/office/drawing/2014/main" id="{6C4FA832-292F-EF3F-D50D-9B58DCDCFE4C}"/>
              </a:ext>
            </a:extLst>
          </p:cNvPr>
          <p:cNvGrpSpPr/>
          <p:nvPr/>
        </p:nvGrpSpPr>
        <p:grpSpPr>
          <a:xfrm>
            <a:off x="129591" y="2495739"/>
            <a:ext cx="1775396" cy="338554"/>
            <a:chOff x="-11289" y="2786494"/>
            <a:chExt cx="2170520" cy="338554"/>
          </a:xfrm>
        </p:grpSpPr>
        <p:sp>
          <p:nvSpPr>
            <p:cNvPr id="20" name="Rectangle 19">
              <a:extLst>
                <a:ext uri="{FF2B5EF4-FFF2-40B4-BE49-F238E27FC236}">
                  <a16:creationId xmlns:a16="http://schemas.microsoft.com/office/drawing/2014/main" id="{892484C9-A567-F836-24FC-44778559A189}"/>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EF74B156-3155-C302-05C2-B5B0A65BF7E4}"/>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0" name="Group 29">
            <a:extLst>
              <a:ext uri="{FF2B5EF4-FFF2-40B4-BE49-F238E27FC236}">
                <a16:creationId xmlns:a16="http://schemas.microsoft.com/office/drawing/2014/main" id="{87D45311-95F4-0A50-1D5E-CF71A733CBA7}"/>
              </a:ext>
            </a:extLst>
          </p:cNvPr>
          <p:cNvGrpSpPr/>
          <p:nvPr/>
        </p:nvGrpSpPr>
        <p:grpSpPr>
          <a:xfrm>
            <a:off x="126166" y="3893924"/>
            <a:ext cx="1782247" cy="830997"/>
            <a:chOff x="27906" y="5317845"/>
            <a:chExt cx="2185416" cy="830997"/>
          </a:xfrm>
        </p:grpSpPr>
        <p:sp>
          <p:nvSpPr>
            <p:cNvPr id="31" name="Rectangle 30">
              <a:extLst>
                <a:ext uri="{FF2B5EF4-FFF2-40B4-BE49-F238E27FC236}">
                  <a16:creationId xmlns:a16="http://schemas.microsoft.com/office/drawing/2014/main" id="{F672AA8E-C812-9674-35C8-26D2084E1191}"/>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CAFE2BE7-3DA5-20AB-ECC6-4111F6F8DB79}"/>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33" name="Group 32">
            <a:extLst>
              <a:ext uri="{FF2B5EF4-FFF2-40B4-BE49-F238E27FC236}">
                <a16:creationId xmlns:a16="http://schemas.microsoft.com/office/drawing/2014/main" id="{57AB1722-65A6-2BE0-C2C9-82CA05D7339C}"/>
              </a:ext>
            </a:extLst>
          </p:cNvPr>
          <p:cNvGrpSpPr/>
          <p:nvPr/>
        </p:nvGrpSpPr>
        <p:grpSpPr>
          <a:xfrm>
            <a:off x="297313" y="5068440"/>
            <a:ext cx="1439952" cy="338554"/>
            <a:chOff x="154851" y="5720670"/>
            <a:chExt cx="2215538" cy="338554"/>
          </a:xfrm>
        </p:grpSpPr>
        <p:sp>
          <p:nvSpPr>
            <p:cNvPr id="35" name="Rectangle 34">
              <a:extLst>
                <a:ext uri="{FF2B5EF4-FFF2-40B4-BE49-F238E27FC236}">
                  <a16:creationId xmlns:a16="http://schemas.microsoft.com/office/drawing/2014/main" id="{754162AC-8EB7-0CB7-1C59-6265B5086B30}"/>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11D41DEE-F048-D80E-0203-E72474AECDDF}"/>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38" name="Group 37">
            <a:extLst>
              <a:ext uri="{FF2B5EF4-FFF2-40B4-BE49-F238E27FC236}">
                <a16:creationId xmlns:a16="http://schemas.microsoft.com/office/drawing/2014/main" id="{920DC482-30D4-693D-DE52-02606E8C223D}"/>
              </a:ext>
            </a:extLst>
          </p:cNvPr>
          <p:cNvGrpSpPr/>
          <p:nvPr/>
        </p:nvGrpSpPr>
        <p:grpSpPr>
          <a:xfrm>
            <a:off x="497860" y="1868568"/>
            <a:ext cx="1038858" cy="338554"/>
            <a:chOff x="59136" y="2068190"/>
            <a:chExt cx="2233557" cy="338554"/>
          </a:xfrm>
        </p:grpSpPr>
        <p:sp>
          <p:nvSpPr>
            <p:cNvPr id="39" name="Rectangle 38">
              <a:extLst>
                <a:ext uri="{FF2B5EF4-FFF2-40B4-BE49-F238E27FC236}">
                  <a16:creationId xmlns:a16="http://schemas.microsoft.com/office/drawing/2014/main" id="{D72DEFAB-FDE4-CB27-B258-30E5664D6FDD}"/>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41" name="TextBox 40">
              <a:extLst>
                <a:ext uri="{FF2B5EF4-FFF2-40B4-BE49-F238E27FC236}">
                  <a16:creationId xmlns:a16="http://schemas.microsoft.com/office/drawing/2014/main" id="{7A8EA9F9-5946-7E81-AE01-439CF94FDBC3}"/>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3" name="Group 42">
            <a:extLst>
              <a:ext uri="{FF2B5EF4-FFF2-40B4-BE49-F238E27FC236}">
                <a16:creationId xmlns:a16="http://schemas.microsoft.com/office/drawing/2014/main" id="{68CC32A8-556E-6706-6CA7-7A794F5767F9}"/>
              </a:ext>
            </a:extLst>
          </p:cNvPr>
          <p:cNvGrpSpPr/>
          <p:nvPr/>
        </p:nvGrpSpPr>
        <p:grpSpPr>
          <a:xfrm>
            <a:off x="10652" y="1251183"/>
            <a:ext cx="2013275" cy="338554"/>
            <a:chOff x="97343" y="1300458"/>
            <a:chExt cx="2194560" cy="338554"/>
          </a:xfrm>
        </p:grpSpPr>
        <p:sp>
          <p:nvSpPr>
            <p:cNvPr id="44" name="Rectangle 43">
              <a:extLst>
                <a:ext uri="{FF2B5EF4-FFF2-40B4-BE49-F238E27FC236}">
                  <a16:creationId xmlns:a16="http://schemas.microsoft.com/office/drawing/2014/main" id="{49E67C2A-805A-9F3F-9525-62A3BB87609B}"/>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DBB9C17D-C175-E206-E35C-0FDA5829051D}"/>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54" name="Group 53">
            <a:extLst>
              <a:ext uri="{FF2B5EF4-FFF2-40B4-BE49-F238E27FC236}">
                <a16:creationId xmlns:a16="http://schemas.microsoft.com/office/drawing/2014/main" id="{E59DFE12-3BEF-7E5B-F853-04A1C6C8B134}"/>
              </a:ext>
            </a:extLst>
          </p:cNvPr>
          <p:cNvGrpSpPr/>
          <p:nvPr/>
        </p:nvGrpSpPr>
        <p:grpSpPr>
          <a:xfrm>
            <a:off x="442419" y="3286428"/>
            <a:ext cx="1149740" cy="338554"/>
            <a:chOff x="-63988" y="3721744"/>
            <a:chExt cx="2170519" cy="338554"/>
          </a:xfrm>
        </p:grpSpPr>
        <p:sp>
          <p:nvSpPr>
            <p:cNvPr id="55" name="Rectangle 54">
              <a:extLst>
                <a:ext uri="{FF2B5EF4-FFF2-40B4-BE49-F238E27FC236}">
                  <a16:creationId xmlns:a16="http://schemas.microsoft.com/office/drawing/2014/main" id="{ACEEA5DF-F8FC-A37D-BD67-B514082C366A}"/>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7BD44781-30C5-419B-F670-FCF2CF4C7C0E}"/>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58" name="TextBox 57">
            <a:extLst>
              <a:ext uri="{FF2B5EF4-FFF2-40B4-BE49-F238E27FC236}">
                <a16:creationId xmlns:a16="http://schemas.microsoft.com/office/drawing/2014/main" id="{484D91B0-E11D-0AB8-0CAD-3619DAC873D8}"/>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59" name="TextBox 58">
            <a:extLst>
              <a:ext uri="{FF2B5EF4-FFF2-40B4-BE49-F238E27FC236}">
                <a16:creationId xmlns:a16="http://schemas.microsoft.com/office/drawing/2014/main" id="{F7A3D3E8-E00D-1E51-A524-942989A10E66}"/>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60" name="TextBox 59">
            <a:extLst>
              <a:ext uri="{FF2B5EF4-FFF2-40B4-BE49-F238E27FC236}">
                <a16:creationId xmlns:a16="http://schemas.microsoft.com/office/drawing/2014/main" id="{D35B847D-6593-95A3-A9B0-AF1E2516A770}"/>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24" name="TextBox 1023">
            <a:extLst>
              <a:ext uri="{FF2B5EF4-FFF2-40B4-BE49-F238E27FC236}">
                <a16:creationId xmlns:a16="http://schemas.microsoft.com/office/drawing/2014/main" id="{A401B65F-CBA4-DFC5-72AD-F9822CDAB9AE}"/>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29" name="TextBox 1028">
            <a:extLst>
              <a:ext uri="{FF2B5EF4-FFF2-40B4-BE49-F238E27FC236}">
                <a16:creationId xmlns:a16="http://schemas.microsoft.com/office/drawing/2014/main" id="{033F1621-B371-8471-1BB5-AB75E5623CBA}"/>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31" name="TextBox 1030">
            <a:extLst>
              <a:ext uri="{FF2B5EF4-FFF2-40B4-BE49-F238E27FC236}">
                <a16:creationId xmlns:a16="http://schemas.microsoft.com/office/drawing/2014/main" id="{4F21D145-3C68-3697-4217-5147FB277480}"/>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32" name="TextBox 1031">
            <a:extLst>
              <a:ext uri="{FF2B5EF4-FFF2-40B4-BE49-F238E27FC236}">
                <a16:creationId xmlns:a16="http://schemas.microsoft.com/office/drawing/2014/main" id="{A20F4C9F-093D-B8AC-13C6-1FE01DDAC64E}"/>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33" name="TextBox 1032">
            <a:extLst>
              <a:ext uri="{FF2B5EF4-FFF2-40B4-BE49-F238E27FC236}">
                <a16:creationId xmlns:a16="http://schemas.microsoft.com/office/drawing/2014/main" id="{96B2FA08-F827-1A83-C84D-56120BC1AE2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034" name="TextBox 1033">
            <a:extLst>
              <a:ext uri="{FF2B5EF4-FFF2-40B4-BE49-F238E27FC236}">
                <a16:creationId xmlns:a16="http://schemas.microsoft.com/office/drawing/2014/main" id="{69FE7B27-1B3D-D133-BACC-AD75714D1246}"/>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35" name="Group 1034">
            <a:extLst>
              <a:ext uri="{FF2B5EF4-FFF2-40B4-BE49-F238E27FC236}">
                <a16:creationId xmlns:a16="http://schemas.microsoft.com/office/drawing/2014/main" id="{C6531626-0FE9-55A0-CCDA-31C13F0E9A6C}"/>
              </a:ext>
            </a:extLst>
          </p:cNvPr>
          <p:cNvGrpSpPr/>
          <p:nvPr/>
        </p:nvGrpSpPr>
        <p:grpSpPr>
          <a:xfrm>
            <a:off x="311331" y="5752796"/>
            <a:ext cx="1411916" cy="830997"/>
            <a:chOff x="136544" y="5759803"/>
            <a:chExt cx="2172401" cy="830997"/>
          </a:xfrm>
        </p:grpSpPr>
        <p:sp>
          <p:nvSpPr>
            <p:cNvPr id="1036" name="Rectangle 1035">
              <a:extLst>
                <a:ext uri="{FF2B5EF4-FFF2-40B4-BE49-F238E27FC236}">
                  <a16:creationId xmlns:a16="http://schemas.microsoft.com/office/drawing/2014/main" id="{F903C74E-0ACF-E414-271D-32C82921F3BA}"/>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C1486769-D5EA-E897-72EE-6D2034D1DE45}"/>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38" name="Arrow: Right 1037">
            <a:extLst>
              <a:ext uri="{FF2B5EF4-FFF2-40B4-BE49-F238E27FC236}">
                <a16:creationId xmlns:a16="http://schemas.microsoft.com/office/drawing/2014/main" id="{3E4AB706-63BA-A98F-0DDB-1DDD3A0D410A}"/>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Arrow: Right 1038">
            <a:extLst>
              <a:ext uri="{FF2B5EF4-FFF2-40B4-BE49-F238E27FC236}">
                <a16:creationId xmlns:a16="http://schemas.microsoft.com/office/drawing/2014/main" id="{C280D0FA-A620-C016-BD6F-EE728ED30587}"/>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Arrow: Right 1039">
            <a:extLst>
              <a:ext uri="{FF2B5EF4-FFF2-40B4-BE49-F238E27FC236}">
                <a16:creationId xmlns:a16="http://schemas.microsoft.com/office/drawing/2014/main" id="{C7840257-53DE-2AAF-C9CE-27E99EBCA6ED}"/>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Arrow: Right 1040">
            <a:extLst>
              <a:ext uri="{FF2B5EF4-FFF2-40B4-BE49-F238E27FC236}">
                <a16:creationId xmlns:a16="http://schemas.microsoft.com/office/drawing/2014/main" id="{648F8DEE-C813-54AA-DB6F-2D02BEF52B31}"/>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Arrow: Right 1041">
            <a:extLst>
              <a:ext uri="{FF2B5EF4-FFF2-40B4-BE49-F238E27FC236}">
                <a16:creationId xmlns:a16="http://schemas.microsoft.com/office/drawing/2014/main" id="{50753E85-8B9A-8422-17DA-55A946AE80E1}"/>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Arrow: Right 1042">
            <a:extLst>
              <a:ext uri="{FF2B5EF4-FFF2-40B4-BE49-F238E27FC236}">
                <a16:creationId xmlns:a16="http://schemas.microsoft.com/office/drawing/2014/main" id="{515E2C39-12FF-A5CB-E556-9DFAAFF99B4D}"/>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D577BAF-33A7-7DDB-AC3F-2FF810E1BCE8}"/>
              </a:ext>
            </a:extLst>
          </p:cNvPr>
          <p:cNvGrpSpPr/>
          <p:nvPr/>
        </p:nvGrpSpPr>
        <p:grpSpPr>
          <a:xfrm>
            <a:off x="2102858" y="1202697"/>
            <a:ext cx="4248133" cy="5530605"/>
            <a:chOff x="2102858" y="1202697"/>
            <a:chExt cx="4248133" cy="5530605"/>
          </a:xfrm>
        </p:grpSpPr>
        <p:sp>
          <p:nvSpPr>
            <p:cNvPr id="11" name="TextBox 10">
              <a:extLst>
                <a:ext uri="{FF2B5EF4-FFF2-40B4-BE49-F238E27FC236}">
                  <a16:creationId xmlns:a16="http://schemas.microsoft.com/office/drawing/2014/main" id="{77E841F9-8238-A8A4-7598-C94333C0ADE7}"/>
                </a:ext>
              </a:extLst>
            </p:cNvPr>
            <p:cNvSpPr txBox="1"/>
            <p:nvPr/>
          </p:nvSpPr>
          <p:spPr>
            <a:xfrm>
              <a:off x="2102858" y="5810691"/>
              <a:ext cx="3973632" cy="400110"/>
            </a:xfrm>
            <a:prstGeom prst="rect">
              <a:avLst/>
            </a:prstGeom>
            <a:noFill/>
          </p:spPr>
          <p:txBody>
            <a:bodyPr wrap="square">
              <a:spAutoFit/>
            </a:bodyPr>
            <a:lstStyle/>
            <a:p>
              <a:r>
                <a:rPr lang="en-US" sz="2000" b="1" dirty="0"/>
                <a:t>Reduce dimensions (nonlinear).</a:t>
              </a:r>
            </a:p>
          </p:txBody>
        </p:sp>
        <p:sp>
          <p:nvSpPr>
            <p:cNvPr id="13" name="TextBox 12">
              <a:extLst>
                <a:ext uri="{FF2B5EF4-FFF2-40B4-BE49-F238E27FC236}">
                  <a16:creationId xmlns:a16="http://schemas.microsoft.com/office/drawing/2014/main" id="{F8648772-4B43-1981-09C3-AE9C3F2B1C9E}"/>
                </a:ext>
              </a:extLst>
            </p:cNvPr>
            <p:cNvSpPr txBox="1"/>
            <p:nvPr/>
          </p:nvSpPr>
          <p:spPr>
            <a:xfrm>
              <a:off x="2102858" y="6333192"/>
              <a:ext cx="1574002" cy="400110"/>
            </a:xfrm>
            <a:prstGeom prst="rect">
              <a:avLst/>
            </a:prstGeom>
            <a:noFill/>
          </p:spPr>
          <p:txBody>
            <a:bodyPr wrap="square">
              <a:spAutoFit/>
            </a:bodyPr>
            <a:lstStyle/>
            <a:p>
              <a:r>
                <a:rPr lang="en-US" sz="2000" b="1" dirty="0"/>
                <a:t>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102858" y="5088332"/>
              <a:ext cx="2451199" cy="400110"/>
            </a:xfrm>
            <a:prstGeom prst="rect">
              <a:avLst/>
            </a:prstGeom>
            <a:noFill/>
          </p:spPr>
          <p:txBody>
            <a:bodyPr wrap="square">
              <a:spAutoFit/>
            </a:bodyPr>
            <a:lstStyle/>
            <a:p>
              <a:r>
                <a:rPr lang="en-US" sz="2000" b="1" dirty="0"/>
                <a:t>Identify cell clusters.</a:t>
              </a:r>
            </a:p>
          </p:txBody>
        </p:sp>
        <p:sp>
          <p:nvSpPr>
            <p:cNvPr id="21" name="TextBox 20">
              <a:extLst>
                <a:ext uri="{FF2B5EF4-FFF2-40B4-BE49-F238E27FC236}">
                  <a16:creationId xmlns:a16="http://schemas.microsoft.com/office/drawing/2014/main" id="{0EE6B5BE-57B8-B14A-43A2-C62820147503}"/>
                </a:ext>
              </a:extLst>
            </p:cNvPr>
            <p:cNvSpPr txBox="1"/>
            <p:nvPr/>
          </p:nvSpPr>
          <p:spPr>
            <a:xfrm>
              <a:off x="2102858" y="4102296"/>
              <a:ext cx="3321031" cy="400110"/>
            </a:xfrm>
            <a:prstGeom prst="rect">
              <a:avLst/>
            </a:prstGeom>
            <a:noFill/>
          </p:spPr>
          <p:txBody>
            <a:bodyPr wrap="square">
              <a:spAutoFit/>
            </a:bodyPr>
            <a:lstStyle/>
            <a:p>
              <a:r>
                <a:rPr lang="en-US" sz="2000" b="1" dirty="0"/>
                <a:t>Reduce dimensions (linear).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102858" y="1886958"/>
              <a:ext cx="3973632" cy="400110"/>
            </a:xfrm>
            <a:prstGeom prst="rect">
              <a:avLst/>
            </a:prstGeom>
            <a:noFill/>
          </p:spPr>
          <p:txBody>
            <a:bodyPr wrap="square">
              <a:spAutoFit/>
            </a:bodyPr>
            <a:lstStyle/>
            <a:p>
              <a:r>
                <a:rPr lang="en-US" sz="2000" b="1" dirty="0"/>
                <a:t>Remove low quality measurements.</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102858" y="1202697"/>
              <a:ext cx="2906832" cy="400110"/>
            </a:xfrm>
            <a:prstGeom prst="rect">
              <a:avLst/>
            </a:prstGeom>
            <a:noFill/>
          </p:spPr>
          <p:txBody>
            <a:bodyPr wrap="square">
              <a:spAutoFit/>
            </a:bodyPr>
            <a:lstStyle/>
            <a:p>
              <a:r>
                <a:rPr lang="en-US" sz="2000" b="1" dirty="0"/>
                <a:t>Add/correct metadata.</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102858" y="2924975"/>
              <a:ext cx="4248133" cy="400110"/>
            </a:xfrm>
            <a:prstGeom prst="rect">
              <a:avLst/>
            </a:prstGeom>
            <a:noFill/>
          </p:spPr>
          <p:txBody>
            <a:bodyPr wrap="square">
              <a:spAutoFit/>
            </a:bodyPr>
            <a:lstStyle/>
            <a:p>
              <a:r>
                <a:rPr lang="en-US" sz="2000" b="1" dirty="0"/>
                <a:t>Gene expression normalization.</a:t>
              </a:r>
            </a:p>
          </p:txBody>
        </p:sp>
      </p:gr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178" y="4765666"/>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2058" y="3619776"/>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9528224" y="2742724"/>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7482969" y="838236"/>
            <a:ext cx="4193845" cy="1409700"/>
            <a:chOff x="7474806" y="781816"/>
            <a:chExt cx="4193845"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2198750744"/>
                </p:ext>
              </p:extLst>
            </p:nvPr>
          </p:nvGraphicFramePr>
          <p:xfrm>
            <a:off x="7474806"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474806"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2808433541"/>
                </p:ext>
              </p:extLst>
            </p:nvPr>
          </p:nvGraphicFramePr>
          <p:xfrm>
            <a:off x="9242820"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42820"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1504472979"/>
                </p:ext>
              </p:extLst>
            </p:nvPr>
          </p:nvGraphicFramePr>
          <p:xfrm>
            <a:off x="10659001"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659001"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731744" y="2223649"/>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7272681" y="3578408"/>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9221183" y="5791103"/>
            <a:ext cx="1103507" cy="461665"/>
          </a:xfrm>
          <a:prstGeom prst="rect">
            <a:avLst/>
          </a:prstGeom>
          <a:noFill/>
        </p:spPr>
        <p:txBody>
          <a:bodyPr wrap="none" rtlCol="0">
            <a:spAutoFit/>
          </a:bodyPr>
          <a:lstStyle/>
          <a:p>
            <a:r>
              <a:rPr lang="en-US" sz="2400" b="1" dirty="0"/>
              <a:t>Results</a:t>
            </a:r>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Arrow: Right 1029">
            <a:extLst>
              <a:ext uri="{FF2B5EF4-FFF2-40B4-BE49-F238E27FC236}">
                <a16:creationId xmlns:a16="http://schemas.microsoft.com/office/drawing/2014/main" id="{6B93D8AB-DFB3-D29C-F751-91B0305A84D4}"/>
              </a:ext>
            </a:extLst>
          </p:cNvPr>
          <p:cNvSpPr/>
          <p:nvPr/>
        </p:nvSpPr>
        <p:spPr>
          <a:xfrm rot="2746638">
            <a:off x="11667899" y="1711723"/>
            <a:ext cx="700703"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32921" y="1684"/>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C492D52-73A9-3C81-2774-1A201095FFE0}"/>
              </a:ext>
            </a:extLst>
          </p:cNvPr>
          <p:cNvSpPr/>
          <p:nvPr/>
        </p:nvSpPr>
        <p:spPr>
          <a:xfrm>
            <a:off x="9900696" y="1231344"/>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4530EA3-0C13-F9CE-9D03-1DF527E30A44}"/>
              </a:ext>
            </a:extLst>
          </p:cNvPr>
          <p:cNvSpPr/>
          <p:nvPr/>
        </p:nvSpPr>
        <p:spPr>
          <a:xfrm>
            <a:off x="0" y="3146485"/>
            <a:ext cx="12192000" cy="3711515"/>
          </a:xfrm>
          <a:prstGeom prst="rect">
            <a:avLst/>
          </a:prstGeom>
          <a:solidFill>
            <a:srgbClr val="FD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9" name="Arrow: Right 1028">
            <a:extLst>
              <a:ext uri="{FF2B5EF4-FFF2-40B4-BE49-F238E27FC236}">
                <a16:creationId xmlns:a16="http://schemas.microsoft.com/office/drawing/2014/main" id="{1DA09ABC-E5BF-8A3C-CC75-B948864317FA}"/>
              </a:ext>
            </a:extLst>
          </p:cNvPr>
          <p:cNvSpPr/>
          <p:nvPr/>
        </p:nvSpPr>
        <p:spPr>
          <a:xfrm rot="2746638">
            <a:off x="11601072" y="4456884"/>
            <a:ext cx="786464"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58838 w 1014277"/>
              <a:gd name="connsiteY1" fmla="*/ 6406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58838 w 1014277"/>
              <a:gd name="connsiteY1" fmla="*/ 6406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58838" y="6406"/>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CF4171-E842-31D9-0B2E-D14EF4239DA5}"/>
              </a:ext>
            </a:extLst>
          </p:cNvPr>
          <p:cNvSpPr/>
          <p:nvPr/>
        </p:nvSpPr>
        <p:spPr>
          <a:xfrm>
            <a:off x="428722" y="3891160"/>
            <a:ext cx="1843629" cy="73067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130AF43F-A44A-EDCB-6D3C-D7E883981C83}"/>
              </a:ext>
            </a:extLst>
          </p:cNvPr>
          <p:cNvSpPr/>
          <p:nvPr/>
        </p:nvSpPr>
        <p:spPr>
          <a:xfrm>
            <a:off x="268580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957C3233-89B3-3FFF-1031-FCB53DEFFF56}"/>
              </a:ext>
            </a:extLst>
          </p:cNvPr>
          <p:cNvSpPr/>
          <p:nvPr/>
        </p:nvSpPr>
        <p:spPr>
          <a:xfrm>
            <a:off x="507823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2C0E852C-8BC8-3E02-D71C-D62CFF53E46D}"/>
              </a:ext>
            </a:extLst>
          </p:cNvPr>
          <p:cNvSpPr/>
          <p:nvPr/>
        </p:nvSpPr>
        <p:spPr>
          <a:xfrm>
            <a:off x="743428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6838059C-867D-B36A-3A66-703AC90460BD}"/>
              </a:ext>
            </a:extLst>
          </p:cNvPr>
          <p:cNvSpPr/>
          <p:nvPr/>
        </p:nvSpPr>
        <p:spPr>
          <a:xfrm>
            <a:off x="9835786"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B6147A4B-A8FF-29E9-F17C-B8A78F260BD7}"/>
              </a:ext>
            </a:extLst>
          </p:cNvPr>
          <p:cNvSpPr/>
          <p:nvPr/>
        </p:nvSpPr>
        <p:spPr>
          <a:xfrm>
            <a:off x="325525"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79750FFA-6C8D-7D46-1ABC-BD75AE4AD1D4}"/>
              </a:ext>
            </a:extLst>
          </p:cNvPr>
          <p:cNvSpPr/>
          <p:nvPr/>
        </p:nvSpPr>
        <p:spPr>
          <a:xfrm>
            <a:off x="266281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73EE6AB6-7D9D-77FE-A870-BE6907D239C3}"/>
              </a:ext>
            </a:extLst>
          </p:cNvPr>
          <p:cNvSpPr/>
          <p:nvPr/>
        </p:nvSpPr>
        <p:spPr>
          <a:xfrm>
            <a:off x="522110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D0878D34-F1D7-9C01-41F5-7583024E68B0}"/>
              </a:ext>
            </a:extLst>
          </p:cNvPr>
          <p:cNvSpPr/>
          <p:nvPr/>
        </p:nvSpPr>
        <p:spPr>
          <a:xfrm>
            <a:off x="7670327"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B672D768-A4B7-414A-C486-2FADF49B80AD}"/>
              </a:ext>
            </a:extLst>
          </p:cNvPr>
          <p:cNvSpPr/>
          <p:nvPr/>
        </p:nvSpPr>
        <p:spPr>
          <a:xfrm>
            <a:off x="9981441"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Right 48">
            <a:extLst>
              <a:ext uri="{FF2B5EF4-FFF2-40B4-BE49-F238E27FC236}">
                <a16:creationId xmlns:a16="http://schemas.microsoft.com/office/drawing/2014/main" id="{E95BD623-9705-6D5E-AF8F-67FE4283769D}"/>
              </a:ext>
            </a:extLst>
          </p:cNvPr>
          <p:cNvSpPr/>
          <p:nvPr/>
        </p:nvSpPr>
        <p:spPr>
          <a:xfrm>
            <a:off x="2195613" y="2407356"/>
            <a:ext cx="3140103"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67CA95DD-C327-B590-AA6C-79F0606FCB08}"/>
              </a:ext>
            </a:extLst>
          </p:cNvPr>
          <p:cNvSpPr/>
          <p:nvPr/>
        </p:nvSpPr>
        <p:spPr>
          <a:xfrm>
            <a:off x="2292696" y="4071830"/>
            <a:ext cx="393108"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700216F0-5248-AC41-6045-19E1FEB1D8C2}"/>
              </a:ext>
            </a:extLst>
          </p:cNvPr>
          <p:cNvSpPr/>
          <p:nvPr/>
        </p:nvSpPr>
        <p:spPr>
          <a:xfrm rot="5400000">
            <a:off x="3517652" y="1851732"/>
            <a:ext cx="51749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3" name="TextBox 2">
            <a:extLst>
              <a:ext uri="{FF2B5EF4-FFF2-40B4-BE49-F238E27FC236}">
                <a16:creationId xmlns:a16="http://schemas.microsoft.com/office/drawing/2014/main" id="{E251A1FE-B9C3-A9E9-EA29-CB35B5502439}"/>
              </a:ext>
            </a:extLst>
          </p:cNvPr>
          <p:cNvSpPr txBox="1"/>
          <p:nvPr/>
        </p:nvSpPr>
        <p:spPr>
          <a:xfrm>
            <a:off x="486818" y="4071830"/>
            <a:ext cx="1391076" cy="369332"/>
          </a:xfrm>
          <a:prstGeom prst="rect">
            <a:avLst/>
          </a:prstGeom>
          <a:noFill/>
        </p:spPr>
        <p:txBody>
          <a:bodyPr wrap="square" rtlCol="0">
            <a:spAutoFit/>
          </a:bodyPr>
          <a:lstStyle/>
          <a:p>
            <a:r>
              <a:rPr lang="en-US" dirty="0"/>
              <a:t>Importation</a:t>
            </a:r>
          </a:p>
        </p:txBody>
      </p:sp>
      <p:sp>
        <p:nvSpPr>
          <p:cNvPr id="4" name="TextBox 3">
            <a:extLst>
              <a:ext uri="{FF2B5EF4-FFF2-40B4-BE49-F238E27FC236}">
                <a16:creationId xmlns:a16="http://schemas.microsoft.com/office/drawing/2014/main" id="{9741B7BE-5EF4-E7D6-63D2-190068A79E96}"/>
              </a:ext>
            </a:extLst>
          </p:cNvPr>
          <p:cNvSpPr txBox="1"/>
          <p:nvPr/>
        </p:nvSpPr>
        <p:spPr>
          <a:xfrm>
            <a:off x="7637636" y="3933331"/>
            <a:ext cx="1558888" cy="646331"/>
          </a:xfrm>
          <a:prstGeom prst="rect">
            <a:avLst/>
          </a:prstGeom>
          <a:noFill/>
        </p:spPr>
        <p:txBody>
          <a:bodyPr wrap="none" rtlCol="0">
            <a:spAutoFit/>
          </a:bodyPr>
          <a:lstStyle/>
          <a:p>
            <a:r>
              <a:rPr lang="en-US" dirty="0"/>
              <a:t>Normalization </a:t>
            </a:r>
          </a:p>
          <a:p>
            <a:r>
              <a:rPr lang="en-US" dirty="0"/>
              <a:t>and Scaling</a:t>
            </a:r>
          </a:p>
        </p:txBody>
      </p:sp>
      <p:sp>
        <p:nvSpPr>
          <p:cNvPr id="5" name="TextBox 4">
            <a:extLst>
              <a:ext uri="{FF2B5EF4-FFF2-40B4-BE49-F238E27FC236}">
                <a16:creationId xmlns:a16="http://schemas.microsoft.com/office/drawing/2014/main" id="{FE9EE7E1-5B5A-EDF3-518C-5B01395958BA}"/>
              </a:ext>
            </a:extLst>
          </p:cNvPr>
          <p:cNvSpPr txBox="1"/>
          <p:nvPr/>
        </p:nvSpPr>
        <p:spPr>
          <a:xfrm>
            <a:off x="9909328" y="3933331"/>
            <a:ext cx="1638590" cy="646331"/>
          </a:xfrm>
          <a:prstGeom prst="rect">
            <a:avLst/>
          </a:prstGeom>
          <a:noFill/>
        </p:spPr>
        <p:txBody>
          <a:bodyPr wrap="none" rtlCol="0">
            <a:spAutoFit/>
          </a:bodyPr>
          <a:lstStyle/>
          <a:p>
            <a:r>
              <a:rPr lang="en-US" dirty="0"/>
              <a:t>Dimensionality </a:t>
            </a:r>
          </a:p>
          <a:p>
            <a:r>
              <a:rPr lang="en-US" dirty="0"/>
              <a:t>Reduction </a:t>
            </a:r>
          </a:p>
        </p:txBody>
      </p:sp>
      <p:sp>
        <p:nvSpPr>
          <p:cNvPr id="6" name="TextBox 5">
            <a:extLst>
              <a:ext uri="{FF2B5EF4-FFF2-40B4-BE49-F238E27FC236}">
                <a16:creationId xmlns:a16="http://schemas.microsoft.com/office/drawing/2014/main" id="{5ACCC4E1-353A-DD7A-C75C-E7820011CDF8}"/>
              </a:ext>
            </a:extLst>
          </p:cNvPr>
          <p:cNvSpPr txBox="1"/>
          <p:nvPr/>
        </p:nvSpPr>
        <p:spPr>
          <a:xfrm>
            <a:off x="7753545" y="5511882"/>
            <a:ext cx="1838645" cy="646331"/>
          </a:xfrm>
          <a:prstGeom prst="rect">
            <a:avLst/>
          </a:prstGeom>
          <a:noFill/>
        </p:spPr>
        <p:txBody>
          <a:bodyPr wrap="none" rtlCol="0">
            <a:spAutoFit/>
          </a:bodyPr>
          <a:lstStyle/>
          <a:p>
            <a:r>
              <a:rPr lang="en-US" dirty="0"/>
              <a:t>Differential Gene </a:t>
            </a:r>
          </a:p>
          <a:p>
            <a:r>
              <a:rPr lang="en-US" dirty="0"/>
              <a:t>Expression</a:t>
            </a:r>
          </a:p>
        </p:txBody>
      </p:sp>
      <p:sp>
        <p:nvSpPr>
          <p:cNvPr id="7" name="TextBox 6">
            <a:extLst>
              <a:ext uri="{FF2B5EF4-FFF2-40B4-BE49-F238E27FC236}">
                <a16:creationId xmlns:a16="http://schemas.microsoft.com/office/drawing/2014/main" id="{F3FE32CF-908F-8E7F-AE7D-64640A2B6AF5}"/>
              </a:ext>
            </a:extLst>
          </p:cNvPr>
          <p:cNvSpPr txBox="1"/>
          <p:nvPr/>
        </p:nvSpPr>
        <p:spPr>
          <a:xfrm>
            <a:off x="591042" y="5650381"/>
            <a:ext cx="1366528" cy="369332"/>
          </a:xfrm>
          <a:prstGeom prst="rect">
            <a:avLst/>
          </a:prstGeom>
          <a:noFill/>
        </p:spPr>
        <p:txBody>
          <a:bodyPr wrap="none" rtlCol="0">
            <a:spAutoFit/>
          </a:bodyPr>
          <a:lstStyle/>
          <a:p>
            <a:r>
              <a:rPr lang="en-US" dirty="0"/>
              <a:t>Visualization</a:t>
            </a:r>
          </a:p>
        </p:txBody>
      </p:sp>
      <p:sp>
        <p:nvSpPr>
          <p:cNvPr id="8" name="TextBox 7">
            <a:extLst>
              <a:ext uri="{FF2B5EF4-FFF2-40B4-BE49-F238E27FC236}">
                <a16:creationId xmlns:a16="http://schemas.microsoft.com/office/drawing/2014/main" id="{7E8A6324-24B0-3F24-0CD2-CAF0651DF59E}"/>
              </a:ext>
            </a:extLst>
          </p:cNvPr>
          <p:cNvSpPr txBox="1"/>
          <p:nvPr/>
        </p:nvSpPr>
        <p:spPr>
          <a:xfrm>
            <a:off x="3124940" y="5650381"/>
            <a:ext cx="1123769" cy="369332"/>
          </a:xfrm>
          <a:prstGeom prst="rect">
            <a:avLst/>
          </a:prstGeom>
          <a:noFill/>
        </p:spPr>
        <p:txBody>
          <a:bodyPr wrap="none" rtlCol="0">
            <a:spAutoFit/>
          </a:bodyPr>
          <a:lstStyle/>
          <a:p>
            <a:r>
              <a:rPr lang="en-US" dirty="0"/>
              <a:t>Clustering</a:t>
            </a:r>
          </a:p>
        </p:txBody>
      </p:sp>
      <p:sp>
        <p:nvSpPr>
          <p:cNvPr id="9" name="TextBox 8">
            <a:extLst>
              <a:ext uri="{FF2B5EF4-FFF2-40B4-BE49-F238E27FC236}">
                <a16:creationId xmlns:a16="http://schemas.microsoft.com/office/drawing/2014/main" id="{86F09A47-C256-DCF2-2F44-269D60CD90BB}"/>
              </a:ext>
            </a:extLst>
          </p:cNvPr>
          <p:cNvSpPr txBox="1"/>
          <p:nvPr/>
        </p:nvSpPr>
        <p:spPr>
          <a:xfrm>
            <a:off x="5392288" y="5511882"/>
            <a:ext cx="1749784" cy="646331"/>
          </a:xfrm>
          <a:prstGeom prst="rect">
            <a:avLst/>
          </a:prstGeom>
          <a:noFill/>
        </p:spPr>
        <p:txBody>
          <a:bodyPr wrap="square" rtlCol="0">
            <a:spAutoFit/>
          </a:bodyPr>
          <a:lstStyle/>
          <a:p>
            <a:r>
              <a:rPr lang="en-US" dirty="0"/>
              <a:t>Marker Identification</a:t>
            </a:r>
          </a:p>
        </p:txBody>
      </p:sp>
      <p:sp>
        <p:nvSpPr>
          <p:cNvPr id="10" name="TextBox 9">
            <a:extLst>
              <a:ext uri="{FF2B5EF4-FFF2-40B4-BE49-F238E27FC236}">
                <a16:creationId xmlns:a16="http://schemas.microsoft.com/office/drawing/2014/main" id="{91E84F6D-40A2-F103-00E3-14AE9649BC07}"/>
              </a:ext>
            </a:extLst>
          </p:cNvPr>
          <p:cNvSpPr txBox="1"/>
          <p:nvPr/>
        </p:nvSpPr>
        <p:spPr>
          <a:xfrm>
            <a:off x="10255271" y="5511882"/>
            <a:ext cx="1501373" cy="646331"/>
          </a:xfrm>
          <a:prstGeom prst="rect">
            <a:avLst/>
          </a:prstGeom>
          <a:noFill/>
        </p:spPr>
        <p:txBody>
          <a:bodyPr wrap="none" rtlCol="0">
            <a:spAutoFit/>
          </a:bodyPr>
          <a:lstStyle/>
          <a:p>
            <a:r>
              <a:rPr lang="en-US" dirty="0"/>
              <a:t>Biological </a:t>
            </a:r>
          </a:p>
          <a:p>
            <a:r>
              <a:rPr lang="en-US" dirty="0"/>
              <a:t>Interpretation</a:t>
            </a:r>
          </a:p>
        </p:txBody>
      </p:sp>
      <p:sp>
        <p:nvSpPr>
          <p:cNvPr id="11" name="TextBox 10">
            <a:extLst>
              <a:ext uri="{FF2B5EF4-FFF2-40B4-BE49-F238E27FC236}">
                <a16:creationId xmlns:a16="http://schemas.microsoft.com/office/drawing/2014/main" id="{C7BDE81A-60BB-66C7-3570-9124817E49DD}"/>
              </a:ext>
            </a:extLst>
          </p:cNvPr>
          <p:cNvSpPr txBox="1"/>
          <p:nvPr/>
        </p:nvSpPr>
        <p:spPr>
          <a:xfrm>
            <a:off x="5554589" y="4071830"/>
            <a:ext cx="950004" cy="369332"/>
          </a:xfrm>
          <a:prstGeom prst="rect">
            <a:avLst/>
          </a:prstGeom>
          <a:noFill/>
        </p:spPr>
        <p:txBody>
          <a:bodyPr wrap="none" rtlCol="0">
            <a:spAutoFit/>
          </a:bodyPr>
          <a:lstStyle/>
          <a:p>
            <a:r>
              <a:rPr lang="en-US" dirty="0"/>
              <a:t>Filtering</a:t>
            </a:r>
          </a:p>
        </p:txBody>
      </p:sp>
      <p:sp>
        <p:nvSpPr>
          <p:cNvPr id="12" name="TextBox 11">
            <a:extLst>
              <a:ext uri="{FF2B5EF4-FFF2-40B4-BE49-F238E27FC236}">
                <a16:creationId xmlns:a16="http://schemas.microsoft.com/office/drawing/2014/main" id="{2570AFAE-0CD4-3DE2-7994-8F2F9302FD14}"/>
              </a:ext>
            </a:extLst>
          </p:cNvPr>
          <p:cNvSpPr txBox="1"/>
          <p:nvPr/>
        </p:nvSpPr>
        <p:spPr>
          <a:xfrm>
            <a:off x="2719100" y="4071830"/>
            <a:ext cx="1951368" cy="369332"/>
          </a:xfrm>
          <a:prstGeom prst="rect">
            <a:avLst/>
          </a:prstGeom>
          <a:noFill/>
        </p:spPr>
        <p:txBody>
          <a:bodyPr wrap="none" rtlCol="0">
            <a:spAutoFit/>
          </a:bodyPr>
          <a:lstStyle/>
          <a:p>
            <a:r>
              <a:rPr lang="en-US" dirty="0"/>
              <a:t>Metadata Curation</a:t>
            </a:r>
          </a:p>
        </p:txBody>
      </p:sp>
      <p:sp>
        <p:nvSpPr>
          <p:cNvPr id="14" name="TextBox 13">
            <a:extLst>
              <a:ext uri="{FF2B5EF4-FFF2-40B4-BE49-F238E27FC236}">
                <a16:creationId xmlns:a16="http://schemas.microsoft.com/office/drawing/2014/main" id="{F14B56FB-0D8B-69FB-A853-F0244862C55C}"/>
              </a:ext>
            </a:extLst>
          </p:cNvPr>
          <p:cNvSpPr txBox="1"/>
          <p:nvPr/>
        </p:nvSpPr>
        <p:spPr>
          <a:xfrm>
            <a:off x="3439899" y="1477414"/>
            <a:ext cx="645818" cy="307777"/>
          </a:xfrm>
          <a:prstGeom prst="rect">
            <a:avLst/>
          </a:prstGeom>
          <a:noFill/>
        </p:spPr>
        <p:txBody>
          <a:bodyPr wrap="none" rtlCol="0">
            <a:spAutoFit/>
          </a:bodyPr>
          <a:lstStyle/>
          <a:p>
            <a:r>
              <a:rPr lang="en-US" sz="1400" b="1" dirty="0" err="1">
                <a:solidFill>
                  <a:srgbClr val="0070C0"/>
                </a:solidFill>
              </a:rPr>
              <a:t>FastQ</a:t>
            </a:r>
            <a:r>
              <a:rPr lang="en-US" sz="1400" b="1" dirty="0">
                <a:solidFill>
                  <a:srgbClr val="0070C0"/>
                </a:solidFill>
              </a:rPr>
              <a:t> </a:t>
            </a:r>
          </a:p>
        </p:txBody>
      </p:sp>
      <p:sp>
        <p:nvSpPr>
          <p:cNvPr id="15" name="TextBox 14">
            <a:extLst>
              <a:ext uri="{FF2B5EF4-FFF2-40B4-BE49-F238E27FC236}">
                <a16:creationId xmlns:a16="http://schemas.microsoft.com/office/drawing/2014/main" id="{715E2E30-E355-4607-A0AE-3F2EBDADD9F9}"/>
              </a:ext>
            </a:extLst>
          </p:cNvPr>
          <p:cNvSpPr txBox="1"/>
          <p:nvPr/>
        </p:nvSpPr>
        <p:spPr>
          <a:xfrm>
            <a:off x="10058806" y="1295104"/>
            <a:ext cx="1807482" cy="646331"/>
          </a:xfrm>
          <a:prstGeom prst="rect">
            <a:avLst/>
          </a:prstGeom>
          <a:noFill/>
        </p:spPr>
        <p:txBody>
          <a:bodyPr wrap="none" rtlCol="0">
            <a:spAutoFit/>
          </a:bodyPr>
          <a:lstStyle/>
          <a:p>
            <a:r>
              <a:rPr lang="en-US" dirty="0"/>
              <a:t>Filtered feature-</a:t>
            </a:r>
          </a:p>
          <a:p>
            <a:r>
              <a:rPr lang="en-US" dirty="0"/>
              <a:t>barcode matrices</a:t>
            </a:r>
          </a:p>
        </p:txBody>
      </p:sp>
      <p:sp>
        <p:nvSpPr>
          <p:cNvPr id="16" name="TextBox 15">
            <a:extLst>
              <a:ext uri="{FF2B5EF4-FFF2-40B4-BE49-F238E27FC236}">
                <a16:creationId xmlns:a16="http://schemas.microsoft.com/office/drawing/2014/main" id="{18C51D5E-D5D4-6E00-258C-B5D4115B2CB0}"/>
              </a:ext>
            </a:extLst>
          </p:cNvPr>
          <p:cNvSpPr txBox="1"/>
          <p:nvPr/>
        </p:nvSpPr>
        <p:spPr>
          <a:xfrm>
            <a:off x="5943194" y="1291289"/>
            <a:ext cx="1295772" cy="646331"/>
          </a:xfrm>
          <a:prstGeom prst="rect">
            <a:avLst/>
          </a:prstGeom>
          <a:noFill/>
        </p:spPr>
        <p:txBody>
          <a:bodyPr wrap="square" rtlCol="0">
            <a:spAutoFit/>
          </a:bodyPr>
          <a:lstStyle/>
          <a:p>
            <a:r>
              <a:rPr lang="en-US" dirty="0"/>
              <a:t>Aligned Reads</a:t>
            </a:r>
          </a:p>
        </p:txBody>
      </p:sp>
      <p:sp>
        <p:nvSpPr>
          <p:cNvPr id="19" name="Rectangle 18">
            <a:extLst>
              <a:ext uri="{FF2B5EF4-FFF2-40B4-BE49-F238E27FC236}">
                <a16:creationId xmlns:a16="http://schemas.microsoft.com/office/drawing/2014/main" id="{66380F76-C0C8-F2C7-A95F-0462DC870677}"/>
              </a:ext>
            </a:extLst>
          </p:cNvPr>
          <p:cNvSpPr/>
          <p:nvPr/>
        </p:nvSpPr>
        <p:spPr>
          <a:xfrm>
            <a:off x="2909860" y="855045"/>
            <a:ext cx="1699535" cy="9226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FE801D-4A63-EDFC-F21D-A81A642E0B50}"/>
              </a:ext>
            </a:extLst>
          </p:cNvPr>
          <p:cNvSpPr/>
          <p:nvPr/>
        </p:nvSpPr>
        <p:spPr>
          <a:xfrm>
            <a:off x="5864610" y="1231344"/>
            <a:ext cx="1440781" cy="11760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2DB4161-B725-B153-6A13-38A92E59CE9D}"/>
              </a:ext>
            </a:extLst>
          </p:cNvPr>
          <p:cNvGrpSpPr/>
          <p:nvPr/>
        </p:nvGrpSpPr>
        <p:grpSpPr>
          <a:xfrm>
            <a:off x="317440" y="879111"/>
            <a:ext cx="1773936" cy="914400"/>
            <a:chOff x="758952" y="923544"/>
            <a:chExt cx="1773936" cy="914400"/>
          </a:xfrm>
        </p:grpSpPr>
        <p:sp>
          <p:nvSpPr>
            <p:cNvPr id="13" name="TextBox 12">
              <a:extLst>
                <a:ext uri="{FF2B5EF4-FFF2-40B4-BE49-F238E27FC236}">
                  <a16:creationId xmlns:a16="http://schemas.microsoft.com/office/drawing/2014/main" id="{4E1F8B8F-B179-E267-E168-9F6DD634CC8F}"/>
                </a:ext>
              </a:extLst>
            </p:cNvPr>
            <p:cNvSpPr txBox="1"/>
            <p:nvPr/>
          </p:nvSpPr>
          <p:spPr>
            <a:xfrm>
              <a:off x="788404" y="942730"/>
              <a:ext cx="1285480" cy="646331"/>
            </a:xfrm>
            <a:prstGeom prst="rect">
              <a:avLst/>
            </a:prstGeom>
            <a:noFill/>
          </p:spPr>
          <p:txBody>
            <a:bodyPr wrap="none" rtlCol="0">
              <a:spAutoFit/>
            </a:bodyPr>
            <a:lstStyle/>
            <a:p>
              <a:r>
                <a:rPr lang="en-US" dirty="0"/>
                <a:t>Raw Binary </a:t>
              </a:r>
            </a:p>
            <a:p>
              <a:r>
                <a:rPr lang="en-US" dirty="0"/>
                <a:t>Sequence</a:t>
              </a:r>
            </a:p>
          </p:txBody>
        </p:sp>
        <p:sp>
          <p:nvSpPr>
            <p:cNvPr id="18" name="Rectangle 17">
              <a:extLst>
                <a:ext uri="{FF2B5EF4-FFF2-40B4-BE49-F238E27FC236}">
                  <a16:creationId xmlns:a16="http://schemas.microsoft.com/office/drawing/2014/main" id="{A2B0084D-C20C-F91C-CD2B-E9F8ACCFCC3E}"/>
                </a:ext>
              </a:extLst>
            </p:cNvPr>
            <p:cNvSpPr/>
            <p:nvPr/>
          </p:nvSpPr>
          <p:spPr>
            <a:xfrm>
              <a:off x="758952" y="923544"/>
              <a:ext cx="1773936" cy="9144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6419B3E-AE0D-DF41-0E89-C296E5C4292B}"/>
                </a:ext>
              </a:extLst>
            </p:cNvPr>
            <p:cNvPicPr>
              <a:picLocks noChangeAspect="1"/>
            </p:cNvPicPr>
            <p:nvPr/>
          </p:nvPicPr>
          <p:blipFill rotWithShape="1">
            <a:blip r:embed="rId3"/>
            <a:srcRect l="41918" t="12514" r="43769" b="28376"/>
            <a:stretch/>
          </p:blipFill>
          <p:spPr>
            <a:xfrm>
              <a:off x="2104590" y="1038492"/>
              <a:ext cx="341505" cy="744344"/>
            </a:xfrm>
            <a:prstGeom prst="rect">
              <a:avLst/>
            </a:prstGeom>
          </p:spPr>
        </p:pic>
        <p:sp>
          <p:nvSpPr>
            <p:cNvPr id="35" name="TextBox 34">
              <a:extLst>
                <a:ext uri="{FF2B5EF4-FFF2-40B4-BE49-F238E27FC236}">
                  <a16:creationId xmlns:a16="http://schemas.microsoft.com/office/drawing/2014/main" id="{9661D165-94CA-404E-050E-5AF93861DE7C}"/>
                </a:ext>
              </a:extLst>
            </p:cNvPr>
            <p:cNvSpPr txBox="1"/>
            <p:nvPr/>
          </p:nvSpPr>
          <p:spPr>
            <a:xfrm>
              <a:off x="832136" y="1530167"/>
              <a:ext cx="453970" cy="307777"/>
            </a:xfrm>
            <a:prstGeom prst="rect">
              <a:avLst/>
            </a:prstGeom>
            <a:noFill/>
          </p:spPr>
          <p:txBody>
            <a:bodyPr wrap="none" rtlCol="0">
              <a:spAutoFit/>
            </a:bodyPr>
            <a:lstStyle/>
            <a:p>
              <a:r>
                <a:rPr lang="en-US" sz="1400" b="1" dirty="0">
                  <a:solidFill>
                    <a:srgbClr val="0070C0"/>
                  </a:solidFill>
                </a:rPr>
                <a:t>BCL</a:t>
              </a:r>
            </a:p>
          </p:txBody>
        </p:sp>
      </p:grpSp>
      <p:sp>
        <p:nvSpPr>
          <p:cNvPr id="37" name="TextBox 36">
            <a:extLst>
              <a:ext uri="{FF2B5EF4-FFF2-40B4-BE49-F238E27FC236}">
                <a16:creationId xmlns:a16="http://schemas.microsoft.com/office/drawing/2014/main" id="{592874ED-55A5-D8DE-8CFF-DDBDDD15843A}"/>
              </a:ext>
            </a:extLst>
          </p:cNvPr>
          <p:cNvSpPr txBox="1"/>
          <p:nvPr/>
        </p:nvSpPr>
        <p:spPr>
          <a:xfrm>
            <a:off x="2951704" y="874580"/>
            <a:ext cx="1657691" cy="646331"/>
          </a:xfrm>
          <a:prstGeom prst="rect">
            <a:avLst/>
          </a:prstGeom>
          <a:noFill/>
        </p:spPr>
        <p:txBody>
          <a:bodyPr wrap="square" rtlCol="0">
            <a:spAutoFit/>
          </a:bodyPr>
          <a:lstStyle/>
          <a:p>
            <a:r>
              <a:rPr lang="en-US" dirty="0"/>
              <a:t>Demultiplexed Reads </a:t>
            </a:r>
          </a:p>
        </p:txBody>
      </p:sp>
      <p:grpSp>
        <p:nvGrpSpPr>
          <p:cNvPr id="44" name="Group 43">
            <a:extLst>
              <a:ext uri="{FF2B5EF4-FFF2-40B4-BE49-F238E27FC236}">
                <a16:creationId xmlns:a16="http://schemas.microsoft.com/office/drawing/2014/main" id="{3B78D8F8-2D8A-D6EB-EAA0-AC0DD9A460E0}"/>
              </a:ext>
            </a:extLst>
          </p:cNvPr>
          <p:cNvGrpSpPr/>
          <p:nvPr/>
        </p:nvGrpSpPr>
        <p:grpSpPr>
          <a:xfrm>
            <a:off x="278011" y="2075900"/>
            <a:ext cx="1909763" cy="836692"/>
            <a:chOff x="2286000" y="2103008"/>
            <a:chExt cx="1909763" cy="836692"/>
          </a:xfrm>
        </p:grpSpPr>
        <p:sp>
          <p:nvSpPr>
            <p:cNvPr id="17" name="TextBox 16">
              <a:extLst>
                <a:ext uri="{FF2B5EF4-FFF2-40B4-BE49-F238E27FC236}">
                  <a16:creationId xmlns:a16="http://schemas.microsoft.com/office/drawing/2014/main" id="{782B5E50-E2E8-90D3-2A0C-574AEE9B3B2E}"/>
                </a:ext>
              </a:extLst>
            </p:cNvPr>
            <p:cNvSpPr txBox="1"/>
            <p:nvPr/>
          </p:nvSpPr>
          <p:spPr>
            <a:xfrm>
              <a:off x="2333010" y="2195956"/>
              <a:ext cx="1179682" cy="646331"/>
            </a:xfrm>
            <a:prstGeom prst="rect">
              <a:avLst/>
            </a:prstGeom>
            <a:noFill/>
          </p:spPr>
          <p:txBody>
            <a:bodyPr wrap="none" rtlCol="0">
              <a:spAutoFit/>
            </a:bodyPr>
            <a:lstStyle/>
            <a:p>
              <a:r>
                <a:rPr lang="en-US" dirty="0"/>
                <a:t>Reference </a:t>
              </a:r>
            </a:p>
            <a:p>
              <a:r>
                <a:rPr lang="en-US" dirty="0"/>
                <a:t>Genome</a:t>
              </a:r>
            </a:p>
          </p:txBody>
        </p:sp>
        <p:sp>
          <p:nvSpPr>
            <p:cNvPr id="20" name="Rectangle 19">
              <a:extLst>
                <a:ext uri="{FF2B5EF4-FFF2-40B4-BE49-F238E27FC236}">
                  <a16:creationId xmlns:a16="http://schemas.microsoft.com/office/drawing/2014/main" id="{DA07DA56-634A-B770-9446-7FDAF6BFBD70}"/>
                </a:ext>
              </a:extLst>
            </p:cNvPr>
            <p:cNvSpPr/>
            <p:nvPr/>
          </p:nvSpPr>
          <p:spPr>
            <a:xfrm>
              <a:off x="2286000" y="2107407"/>
              <a:ext cx="1909763" cy="8120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0D424F6-BB3D-38B4-938A-7CA5257175E9}"/>
                </a:ext>
              </a:extLst>
            </p:cNvPr>
            <p:cNvSpPr txBox="1"/>
            <p:nvPr/>
          </p:nvSpPr>
          <p:spPr>
            <a:xfrm>
              <a:off x="3711449" y="2103008"/>
              <a:ext cx="463588" cy="307777"/>
            </a:xfrm>
            <a:prstGeom prst="rect">
              <a:avLst/>
            </a:prstGeom>
            <a:noFill/>
          </p:spPr>
          <p:txBody>
            <a:bodyPr wrap="none" rtlCol="0">
              <a:spAutoFit/>
            </a:bodyPr>
            <a:lstStyle/>
            <a:p>
              <a:r>
                <a:rPr lang="en-US" sz="1400" b="1" dirty="0">
                  <a:solidFill>
                    <a:srgbClr val="0070C0"/>
                  </a:solidFill>
                </a:rPr>
                <a:t>VCF</a:t>
              </a:r>
            </a:p>
          </p:txBody>
        </p:sp>
        <p:sp>
          <p:nvSpPr>
            <p:cNvPr id="39" name="TextBox 38">
              <a:extLst>
                <a:ext uri="{FF2B5EF4-FFF2-40B4-BE49-F238E27FC236}">
                  <a16:creationId xmlns:a16="http://schemas.microsoft.com/office/drawing/2014/main" id="{21252B74-BB59-A78E-4DC4-A379EF7A83E7}"/>
                </a:ext>
              </a:extLst>
            </p:cNvPr>
            <p:cNvSpPr txBox="1"/>
            <p:nvPr/>
          </p:nvSpPr>
          <p:spPr>
            <a:xfrm>
              <a:off x="3710510" y="2362308"/>
              <a:ext cx="467500" cy="307777"/>
            </a:xfrm>
            <a:prstGeom prst="rect">
              <a:avLst/>
            </a:prstGeom>
            <a:noFill/>
          </p:spPr>
          <p:txBody>
            <a:bodyPr wrap="none" rtlCol="0">
              <a:spAutoFit/>
            </a:bodyPr>
            <a:lstStyle/>
            <a:p>
              <a:r>
                <a:rPr lang="en-US" sz="1400" b="1" dirty="0">
                  <a:solidFill>
                    <a:srgbClr val="0070C0"/>
                  </a:solidFill>
                </a:rPr>
                <a:t>GTF</a:t>
              </a:r>
            </a:p>
          </p:txBody>
        </p:sp>
        <p:sp>
          <p:nvSpPr>
            <p:cNvPr id="41" name="TextBox 40">
              <a:extLst>
                <a:ext uri="{FF2B5EF4-FFF2-40B4-BE49-F238E27FC236}">
                  <a16:creationId xmlns:a16="http://schemas.microsoft.com/office/drawing/2014/main" id="{8375CA82-0211-35E0-6957-A3A2F7BE06C1}"/>
                </a:ext>
              </a:extLst>
            </p:cNvPr>
            <p:cNvSpPr txBox="1"/>
            <p:nvPr/>
          </p:nvSpPr>
          <p:spPr>
            <a:xfrm>
              <a:off x="3704908" y="2631923"/>
              <a:ext cx="461986" cy="307777"/>
            </a:xfrm>
            <a:prstGeom prst="rect">
              <a:avLst/>
            </a:prstGeom>
            <a:noFill/>
          </p:spPr>
          <p:txBody>
            <a:bodyPr wrap="none" rtlCol="0">
              <a:spAutoFit/>
            </a:bodyPr>
            <a:lstStyle/>
            <a:p>
              <a:r>
                <a:rPr lang="en-US" sz="1400" b="1" dirty="0">
                  <a:solidFill>
                    <a:srgbClr val="0070C0"/>
                  </a:solidFill>
                </a:rPr>
                <a:t>GFF</a:t>
              </a:r>
            </a:p>
          </p:txBody>
        </p:sp>
        <p:pic>
          <p:nvPicPr>
            <p:cNvPr id="43" name="Picture 42">
              <a:extLst>
                <a:ext uri="{FF2B5EF4-FFF2-40B4-BE49-F238E27FC236}">
                  <a16:creationId xmlns:a16="http://schemas.microsoft.com/office/drawing/2014/main" id="{64CDA568-F844-B445-989E-A53531EE0BC7}"/>
                </a:ext>
              </a:extLst>
            </p:cNvPr>
            <p:cNvPicPr>
              <a:picLocks noChangeAspect="1"/>
            </p:cNvPicPr>
            <p:nvPr/>
          </p:nvPicPr>
          <p:blipFill>
            <a:blip r:embed="rId4"/>
            <a:stretch>
              <a:fillRect/>
            </a:stretch>
          </p:blipFill>
          <p:spPr>
            <a:xfrm>
              <a:off x="3384775" y="2247243"/>
              <a:ext cx="291265" cy="570916"/>
            </a:xfrm>
            <a:prstGeom prst="rect">
              <a:avLst/>
            </a:prstGeom>
          </p:spPr>
        </p:pic>
      </p:grpSp>
      <p:sp>
        <p:nvSpPr>
          <p:cNvPr id="45" name="TextBox 44">
            <a:extLst>
              <a:ext uri="{FF2B5EF4-FFF2-40B4-BE49-F238E27FC236}">
                <a16:creationId xmlns:a16="http://schemas.microsoft.com/office/drawing/2014/main" id="{3AA8B53F-3026-B47E-663D-9EAEC6EB0833}"/>
              </a:ext>
            </a:extLst>
          </p:cNvPr>
          <p:cNvSpPr txBox="1"/>
          <p:nvPr/>
        </p:nvSpPr>
        <p:spPr>
          <a:xfrm>
            <a:off x="3544603" y="2311745"/>
            <a:ext cx="463588" cy="369332"/>
          </a:xfrm>
          <a:prstGeom prst="rect">
            <a:avLst/>
          </a:prstGeom>
          <a:solidFill>
            <a:schemeClr val="bg1"/>
          </a:solidFill>
          <a:ln w="12700">
            <a:solidFill>
              <a:schemeClr val="tx1"/>
            </a:solidFill>
          </a:ln>
        </p:spPr>
        <p:txBody>
          <a:bodyPr wrap="none" rtlCol="0">
            <a:spAutoFit/>
          </a:bodyPr>
          <a:lstStyle/>
          <a:p>
            <a:r>
              <a:rPr lang="en-US" dirty="0"/>
              <a:t>QC</a:t>
            </a:r>
          </a:p>
        </p:txBody>
      </p:sp>
      <p:sp>
        <p:nvSpPr>
          <p:cNvPr id="46" name="Arrow: Right 45">
            <a:extLst>
              <a:ext uri="{FF2B5EF4-FFF2-40B4-BE49-F238E27FC236}">
                <a16:creationId xmlns:a16="http://schemas.microsoft.com/office/drawing/2014/main" id="{9503EBFF-AC12-EAF4-3B79-98CAB5FA0073}"/>
              </a:ext>
            </a:extLst>
          </p:cNvPr>
          <p:cNvSpPr/>
          <p:nvPr/>
        </p:nvSpPr>
        <p:spPr>
          <a:xfrm>
            <a:off x="2103114" y="1140323"/>
            <a:ext cx="813107"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9CEA96A1-ECF1-BB56-27B6-4D9D50F1A37A}"/>
              </a:ext>
            </a:extLst>
          </p:cNvPr>
          <p:cNvSpPr/>
          <p:nvPr/>
        </p:nvSpPr>
        <p:spPr>
          <a:xfrm>
            <a:off x="5367294" y="1408319"/>
            <a:ext cx="49599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48">
            <a:extLst>
              <a:ext uri="{FF2B5EF4-FFF2-40B4-BE49-F238E27FC236}">
                <a16:creationId xmlns:a16="http://schemas.microsoft.com/office/drawing/2014/main" id="{CE9C269F-DD3B-52B5-5E26-96EAE2AE7730}"/>
              </a:ext>
            </a:extLst>
          </p:cNvPr>
          <p:cNvSpPr/>
          <p:nvPr/>
        </p:nvSpPr>
        <p:spPr>
          <a:xfrm rot="5400000">
            <a:off x="4767422" y="1953672"/>
            <a:ext cx="1092040"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EFB1FF72-0FA9-DCC9-D247-35D463BC07C9}"/>
              </a:ext>
            </a:extLst>
          </p:cNvPr>
          <p:cNvSpPr/>
          <p:nvPr/>
        </p:nvSpPr>
        <p:spPr>
          <a:xfrm>
            <a:off x="7317550" y="1350762"/>
            <a:ext cx="193490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7377BE80-BF78-6FB1-81D7-5933BC9D58F8}"/>
              </a:ext>
            </a:extLst>
          </p:cNvPr>
          <p:cNvSpPr/>
          <p:nvPr/>
        </p:nvSpPr>
        <p:spPr>
          <a:xfrm>
            <a:off x="4664581" y="4071830"/>
            <a:ext cx="41365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0A63A633-4841-043B-60D1-FC2C87370AEC}"/>
              </a:ext>
            </a:extLst>
          </p:cNvPr>
          <p:cNvSpPr/>
          <p:nvPr/>
        </p:nvSpPr>
        <p:spPr>
          <a:xfrm>
            <a:off x="7064171" y="4071830"/>
            <a:ext cx="36606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7B871755-1A2C-8CC2-0D5B-239F7FC13E12}"/>
              </a:ext>
            </a:extLst>
          </p:cNvPr>
          <p:cNvSpPr/>
          <p:nvPr/>
        </p:nvSpPr>
        <p:spPr>
          <a:xfrm>
            <a:off x="9413061" y="4071830"/>
            <a:ext cx="42272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1BD3790B-1767-72AA-DEDE-C539DF3897E6}"/>
              </a:ext>
            </a:extLst>
          </p:cNvPr>
          <p:cNvSpPr/>
          <p:nvPr/>
        </p:nvSpPr>
        <p:spPr>
          <a:xfrm>
            <a:off x="2329272" y="5650381"/>
            <a:ext cx="3491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BCE185CD-734A-7CAB-B024-931A6A78AC1F}"/>
              </a:ext>
            </a:extLst>
          </p:cNvPr>
          <p:cNvSpPr/>
          <p:nvPr/>
        </p:nvSpPr>
        <p:spPr>
          <a:xfrm>
            <a:off x="4752310" y="5650381"/>
            <a:ext cx="468799"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6387FD6E-90B8-DF11-924E-1DD01C4BC3D7}"/>
              </a:ext>
            </a:extLst>
          </p:cNvPr>
          <p:cNvSpPr/>
          <p:nvPr/>
        </p:nvSpPr>
        <p:spPr>
          <a:xfrm>
            <a:off x="7203483" y="5650381"/>
            <a:ext cx="45103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056C80D0-B623-9880-158E-CD46CC0D37E1}"/>
              </a:ext>
            </a:extLst>
          </p:cNvPr>
          <p:cNvSpPr/>
          <p:nvPr/>
        </p:nvSpPr>
        <p:spPr>
          <a:xfrm>
            <a:off x="9683511" y="5650381"/>
            <a:ext cx="3184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7FE7CB7-D189-24BF-C58C-D314B26EA0BF}"/>
              </a:ext>
            </a:extLst>
          </p:cNvPr>
          <p:cNvSpPr txBox="1"/>
          <p:nvPr/>
        </p:nvSpPr>
        <p:spPr>
          <a:xfrm>
            <a:off x="5701726" y="3144548"/>
            <a:ext cx="788549" cy="369332"/>
          </a:xfrm>
          <a:prstGeom prst="rect">
            <a:avLst/>
          </a:prstGeom>
          <a:noFill/>
        </p:spPr>
        <p:txBody>
          <a:bodyPr wrap="none" rtlCol="0">
            <a:spAutoFit/>
          </a:bodyPr>
          <a:lstStyle/>
          <a:p>
            <a:r>
              <a:rPr lang="en-US" dirty="0"/>
              <a:t>Seurat</a:t>
            </a:r>
          </a:p>
        </p:txBody>
      </p:sp>
      <p:sp>
        <p:nvSpPr>
          <p:cNvPr id="63" name="TextBox 62">
            <a:extLst>
              <a:ext uri="{FF2B5EF4-FFF2-40B4-BE49-F238E27FC236}">
                <a16:creationId xmlns:a16="http://schemas.microsoft.com/office/drawing/2014/main" id="{4A1F372B-4F34-BFE8-F361-DD313C21B419}"/>
              </a:ext>
            </a:extLst>
          </p:cNvPr>
          <p:cNvSpPr txBox="1"/>
          <p:nvPr/>
        </p:nvSpPr>
        <p:spPr>
          <a:xfrm>
            <a:off x="5863287" y="1842834"/>
            <a:ext cx="590098" cy="307777"/>
          </a:xfrm>
          <a:prstGeom prst="rect">
            <a:avLst/>
          </a:prstGeom>
          <a:noFill/>
        </p:spPr>
        <p:txBody>
          <a:bodyPr wrap="none" rtlCol="0">
            <a:spAutoFit/>
          </a:bodyPr>
          <a:lstStyle/>
          <a:p>
            <a:r>
              <a:rPr lang="en-US" sz="1400" b="1" dirty="0">
                <a:solidFill>
                  <a:srgbClr val="0070C0"/>
                </a:solidFill>
              </a:rPr>
              <a:t>BAM </a:t>
            </a:r>
          </a:p>
        </p:txBody>
      </p:sp>
      <p:sp>
        <p:nvSpPr>
          <p:cNvPr id="1025" name="TextBox 1024">
            <a:extLst>
              <a:ext uri="{FF2B5EF4-FFF2-40B4-BE49-F238E27FC236}">
                <a16:creationId xmlns:a16="http://schemas.microsoft.com/office/drawing/2014/main" id="{39111CE8-F26A-31A1-46FB-552275AAA3C1}"/>
              </a:ext>
            </a:extLst>
          </p:cNvPr>
          <p:cNvSpPr txBox="1"/>
          <p:nvPr/>
        </p:nvSpPr>
        <p:spPr>
          <a:xfrm>
            <a:off x="5859720" y="2089170"/>
            <a:ext cx="625492" cy="307777"/>
          </a:xfrm>
          <a:prstGeom prst="rect">
            <a:avLst/>
          </a:prstGeom>
          <a:noFill/>
        </p:spPr>
        <p:txBody>
          <a:bodyPr wrap="none" rtlCol="0">
            <a:spAutoFit/>
          </a:bodyPr>
          <a:lstStyle/>
          <a:p>
            <a:r>
              <a:rPr lang="en-US" sz="1400" b="1" dirty="0">
                <a:solidFill>
                  <a:srgbClr val="0070C0"/>
                </a:solidFill>
              </a:rPr>
              <a:t>HDF5 </a:t>
            </a:r>
          </a:p>
        </p:txBody>
      </p:sp>
      <p:sp>
        <p:nvSpPr>
          <p:cNvPr id="1027" name="TextBox 1026">
            <a:extLst>
              <a:ext uri="{FF2B5EF4-FFF2-40B4-BE49-F238E27FC236}">
                <a16:creationId xmlns:a16="http://schemas.microsoft.com/office/drawing/2014/main" id="{616F1E58-EAB6-BDA2-50FD-7F45D9A21B67}"/>
              </a:ext>
            </a:extLst>
          </p:cNvPr>
          <p:cNvSpPr txBox="1"/>
          <p:nvPr/>
        </p:nvSpPr>
        <p:spPr>
          <a:xfrm>
            <a:off x="6561209" y="1832103"/>
            <a:ext cx="433132" cy="307777"/>
          </a:xfrm>
          <a:prstGeom prst="rect">
            <a:avLst/>
          </a:prstGeom>
          <a:noFill/>
        </p:spPr>
        <p:txBody>
          <a:bodyPr wrap="none" rtlCol="0">
            <a:spAutoFit/>
          </a:bodyPr>
          <a:lstStyle/>
          <a:p>
            <a:r>
              <a:rPr lang="en-US" sz="1400" b="1" dirty="0">
                <a:solidFill>
                  <a:srgbClr val="0070C0"/>
                </a:solidFill>
              </a:rPr>
              <a:t>SFF</a:t>
            </a:r>
          </a:p>
        </p:txBody>
      </p:sp>
      <p:sp>
        <p:nvSpPr>
          <p:cNvPr id="1031" name="Arrow: Right 1030">
            <a:extLst>
              <a:ext uri="{FF2B5EF4-FFF2-40B4-BE49-F238E27FC236}">
                <a16:creationId xmlns:a16="http://schemas.microsoft.com/office/drawing/2014/main" id="{7BB141E0-974A-9290-DFF4-84D12893A9A1}"/>
              </a:ext>
            </a:extLst>
          </p:cNvPr>
          <p:cNvSpPr/>
          <p:nvPr/>
        </p:nvSpPr>
        <p:spPr>
          <a:xfrm rot="2746638">
            <a:off x="-179905" y="3891786"/>
            <a:ext cx="566842"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Arrow: Right 1031">
            <a:extLst>
              <a:ext uri="{FF2B5EF4-FFF2-40B4-BE49-F238E27FC236}">
                <a16:creationId xmlns:a16="http://schemas.microsoft.com/office/drawing/2014/main" id="{94AD4C68-EC37-C7D0-A175-11811B9D2F63}"/>
              </a:ext>
            </a:extLst>
          </p:cNvPr>
          <p:cNvSpPr/>
          <p:nvPr/>
        </p:nvSpPr>
        <p:spPr>
          <a:xfrm rot="2746638">
            <a:off x="-115230" y="5437531"/>
            <a:ext cx="47454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0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Right 47">
            <a:extLst>
              <a:ext uri="{FF2B5EF4-FFF2-40B4-BE49-F238E27FC236}">
                <a16:creationId xmlns:a16="http://schemas.microsoft.com/office/drawing/2014/main" id="{67CA95DD-C327-B590-AA6C-79F0606FCB08}"/>
              </a:ext>
            </a:extLst>
          </p:cNvPr>
          <p:cNvSpPr/>
          <p:nvPr/>
        </p:nvSpPr>
        <p:spPr>
          <a:xfrm rot="5400000">
            <a:off x="1159761"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Seurat v5 S4 Class Object</a:t>
            </a:r>
          </a:p>
        </p:txBody>
      </p:sp>
      <p:grpSp>
        <p:nvGrpSpPr>
          <p:cNvPr id="47" name="Group 46">
            <a:extLst>
              <a:ext uri="{FF2B5EF4-FFF2-40B4-BE49-F238E27FC236}">
                <a16:creationId xmlns:a16="http://schemas.microsoft.com/office/drawing/2014/main" id="{6888D682-0FF3-927D-D8FC-B32AED14036B}"/>
              </a:ext>
            </a:extLst>
          </p:cNvPr>
          <p:cNvGrpSpPr/>
          <p:nvPr/>
        </p:nvGrpSpPr>
        <p:grpSpPr>
          <a:xfrm>
            <a:off x="465060" y="615983"/>
            <a:ext cx="1514816" cy="338554"/>
            <a:chOff x="-69645" y="698949"/>
            <a:chExt cx="2178751" cy="338554"/>
          </a:xfrm>
        </p:grpSpPr>
        <p:sp>
          <p:nvSpPr>
            <p:cNvPr id="23" name="Rectangle 22">
              <a:extLst>
                <a:ext uri="{FF2B5EF4-FFF2-40B4-BE49-F238E27FC236}">
                  <a16:creationId xmlns:a16="http://schemas.microsoft.com/office/drawing/2014/main" id="{C0CF4171-E842-31D9-0B2E-D14EF4239DA5}"/>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 name="TextBox 2">
              <a:extLst>
                <a:ext uri="{FF2B5EF4-FFF2-40B4-BE49-F238E27FC236}">
                  <a16:creationId xmlns:a16="http://schemas.microsoft.com/office/drawing/2014/main" id="{E251A1FE-B9C3-A9E9-EA29-CB35B5502439}"/>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50" name="Group 49">
            <a:extLst>
              <a:ext uri="{FF2B5EF4-FFF2-40B4-BE49-F238E27FC236}">
                <a16:creationId xmlns:a16="http://schemas.microsoft.com/office/drawing/2014/main" id="{CAE25B0A-7581-977C-7DBF-ADC958D7CAA3}"/>
              </a:ext>
            </a:extLst>
          </p:cNvPr>
          <p:cNvGrpSpPr/>
          <p:nvPr/>
        </p:nvGrpSpPr>
        <p:grpSpPr>
          <a:xfrm>
            <a:off x="334770" y="2495739"/>
            <a:ext cx="1775396" cy="338554"/>
            <a:chOff x="-11289" y="2786494"/>
            <a:chExt cx="2170520" cy="338554"/>
          </a:xfrm>
        </p:grpSpPr>
        <p:sp>
          <p:nvSpPr>
            <p:cNvPr id="26" name="Rectangle 25">
              <a:extLst>
                <a:ext uri="{FF2B5EF4-FFF2-40B4-BE49-F238E27FC236}">
                  <a16:creationId xmlns:a16="http://schemas.microsoft.com/office/drawing/2014/main" id="{2C0E852C-8BC8-3E02-D71C-D62CFF53E46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9741B7BE-5EF4-E7D6-63D2-190068A79E96}"/>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2" name="Group 51">
            <a:extLst>
              <a:ext uri="{FF2B5EF4-FFF2-40B4-BE49-F238E27FC236}">
                <a16:creationId xmlns:a16="http://schemas.microsoft.com/office/drawing/2014/main" id="{58D3FD91-EBC8-1279-7040-BF1877A67A1A}"/>
              </a:ext>
            </a:extLst>
          </p:cNvPr>
          <p:cNvGrpSpPr/>
          <p:nvPr/>
        </p:nvGrpSpPr>
        <p:grpSpPr>
          <a:xfrm>
            <a:off x="331345" y="3893924"/>
            <a:ext cx="1782247" cy="830997"/>
            <a:chOff x="27906" y="5317845"/>
            <a:chExt cx="2185416" cy="830997"/>
          </a:xfrm>
        </p:grpSpPr>
        <p:sp>
          <p:nvSpPr>
            <p:cNvPr id="27" name="Rectangle 26">
              <a:extLst>
                <a:ext uri="{FF2B5EF4-FFF2-40B4-BE49-F238E27FC236}">
                  <a16:creationId xmlns:a16="http://schemas.microsoft.com/office/drawing/2014/main" id="{6838059C-867D-B36A-3A66-703AC90460BD}"/>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FE9EE7E1-5B5A-EDF3-518C-5B01395958BA}"/>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53" name="Group 52">
            <a:extLst>
              <a:ext uri="{FF2B5EF4-FFF2-40B4-BE49-F238E27FC236}">
                <a16:creationId xmlns:a16="http://schemas.microsoft.com/office/drawing/2014/main" id="{97D89C7C-830C-3DF7-C0EE-AC79F013E72E}"/>
              </a:ext>
            </a:extLst>
          </p:cNvPr>
          <p:cNvGrpSpPr/>
          <p:nvPr/>
        </p:nvGrpSpPr>
        <p:grpSpPr>
          <a:xfrm>
            <a:off x="502492" y="5068440"/>
            <a:ext cx="1439952" cy="338554"/>
            <a:chOff x="154851" y="5720670"/>
            <a:chExt cx="2215538" cy="338554"/>
          </a:xfrm>
        </p:grpSpPr>
        <p:sp>
          <p:nvSpPr>
            <p:cNvPr id="29" name="Rectangle 28">
              <a:extLst>
                <a:ext uri="{FF2B5EF4-FFF2-40B4-BE49-F238E27FC236}">
                  <a16:creationId xmlns:a16="http://schemas.microsoft.com/office/drawing/2014/main" id="{79750FFA-6C8D-7D46-1ABC-BD75AE4AD1D4}"/>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7E8A6324-24B0-3F24-0CD2-CAF0651DF59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45" name="Group 44">
            <a:extLst>
              <a:ext uri="{FF2B5EF4-FFF2-40B4-BE49-F238E27FC236}">
                <a16:creationId xmlns:a16="http://schemas.microsoft.com/office/drawing/2014/main" id="{FE229D0E-64BB-A4FA-2706-1A0F9FFE17BF}"/>
              </a:ext>
            </a:extLst>
          </p:cNvPr>
          <p:cNvGrpSpPr/>
          <p:nvPr/>
        </p:nvGrpSpPr>
        <p:grpSpPr>
          <a:xfrm>
            <a:off x="703039" y="1868568"/>
            <a:ext cx="1038858" cy="338554"/>
            <a:chOff x="59136" y="2068190"/>
            <a:chExt cx="2233557" cy="338554"/>
          </a:xfrm>
        </p:grpSpPr>
        <p:sp>
          <p:nvSpPr>
            <p:cNvPr id="25" name="Rectangle 24">
              <a:extLst>
                <a:ext uri="{FF2B5EF4-FFF2-40B4-BE49-F238E27FC236}">
                  <a16:creationId xmlns:a16="http://schemas.microsoft.com/office/drawing/2014/main" id="{957C3233-89B3-3FFF-1031-FCB53DEFFF5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1" name="TextBox 10">
              <a:extLst>
                <a:ext uri="{FF2B5EF4-FFF2-40B4-BE49-F238E27FC236}">
                  <a16:creationId xmlns:a16="http://schemas.microsoft.com/office/drawing/2014/main" id="{C7BDE81A-60BB-66C7-3570-9124817E49DD}"/>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9" name="Group 48">
            <a:extLst>
              <a:ext uri="{FF2B5EF4-FFF2-40B4-BE49-F238E27FC236}">
                <a16:creationId xmlns:a16="http://schemas.microsoft.com/office/drawing/2014/main" id="{69BC461F-987D-598B-7037-FB901D321D90}"/>
              </a:ext>
            </a:extLst>
          </p:cNvPr>
          <p:cNvGrpSpPr/>
          <p:nvPr/>
        </p:nvGrpSpPr>
        <p:grpSpPr>
          <a:xfrm>
            <a:off x="215831" y="1251183"/>
            <a:ext cx="2013275" cy="338554"/>
            <a:chOff x="97343" y="1300458"/>
            <a:chExt cx="2194560" cy="338554"/>
          </a:xfrm>
        </p:grpSpPr>
        <p:sp>
          <p:nvSpPr>
            <p:cNvPr id="24" name="Rectangle 23">
              <a:extLst>
                <a:ext uri="{FF2B5EF4-FFF2-40B4-BE49-F238E27FC236}">
                  <a16:creationId xmlns:a16="http://schemas.microsoft.com/office/drawing/2014/main" id="{130AF43F-A44A-EDCB-6D3C-D7E883981C83}"/>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2570AFAE-0CD4-3DE2-7994-8F2F9302FD14}"/>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51" name="Group 50">
            <a:extLst>
              <a:ext uri="{FF2B5EF4-FFF2-40B4-BE49-F238E27FC236}">
                <a16:creationId xmlns:a16="http://schemas.microsoft.com/office/drawing/2014/main" id="{2DC413A5-EACC-1E30-3F4C-9E645233C129}"/>
              </a:ext>
            </a:extLst>
          </p:cNvPr>
          <p:cNvGrpSpPr/>
          <p:nvPr/>
        </p:nvGrpSpPr>
        <p:grpSpPr>
          <a:xfrm>
            <a:off x="647598" y="3286428"/>
            <a:ext cx="1149740" cy="338554"/>
            <a:chOff x="-63988" y="3721744"/>
            <a:chExt cx="2170519" cy="338554"/>
          </a:xfrm>
        </p:grpSpPr>
        <p:sp>
          <p:nvSpPr>
            <p:cNvPr id="7" name="Rectangle 6">
              <a:extLst>
                <a:ext uri="{FF2B5EF4-FFF2-40B4-BE49-F238E27FC236}">
                  <a16:creationId xmlns:a16="http://schemas.microsoft.com/office/drawing/2014/main" id="{630A57BB-73A9-9C93-D95E-85B2E4765B37}"/>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1D8891D-9287-7008-C652-1CAC12AA0769}"/>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5" name="TextBox 14">
            <a:extLst>
              <a:ext uri="{FF2B5EF4-FFF2-40B4-BE49-F238E27FC236}">
                <a16:creationId xmlns:a16="http://schemas.microsoft.com/office/drawing/2014/main" id="{7E05A7F1-60BC-85E0-5D32-B4B248BB892F}"/>
              </a:ext>
            </a:extLst>
          </p:cNvPr>
          <p:cNvSpPr txBox="1"/>
          <p:nvPr/>
        </p:nvSpPr>
        <p:spPr>
          <a:xfrm>
            <a:off x="321383"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7" name="TextBox 16">
            <a:extLst>
              <a:ext uri="{FF2B5EF4-FFF2-40B4-BE49-F238E27FC236}">
                <a16:creationId xmlns:a16="http://schemas.microsoft.com/office/drawing/2014/main" id="{48E43701-663E-2B4C-E6C6-599D47814924}"/>
              </a:ext>
            </a:extLst>
          </p:cNvPr>
          <p:cNvSpPr txBox="1"/>
          <p:nvPr/>
        </p:nvSpPr>
        <p:spPr>
          <a:xfrm>
            <a:off x="301030"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9" name="TextBox 18">
            <a:extLst>
              <a:ext uri="{FF2B5EF4-FFF2-40B4-BE49-F238E27FC236}">
                <a16:creationId xmlns:a16="http://schemas.microsoft.com/office/drawing/2014/main" id="{3B1511DB-E760-EDAF-D29F-A8EE9DA68482}"/>
              </a:ext>
            </a:extLst>
          </p:cNvPr>
          <p:cNvSpPr txBox="1"/>
          <p:nvPr/>
        </p:nvSpPr>
        <p:spPr>
          <a:xfrm>
            <a:off x="804398" y="2119187"/>
            <a:ext cx="836140" cy="276999"/>
          </a:xfrm>
          <a:prstGeom prst="rect">
            <a:avLst/>
          </a:prstGeom>
          <a:noFill/>
        </p:spPr>
        <p:txBody>
          <a:bodyPr wrap="square">
            <a:spAutoFit/>
          </a:bodyPr>
          <a:lstStyle/>
          <a:p>
            <a:pPr algn="ctr"/>
            <a:r>
              <a:rPr lang="en-US" sz="1200" i="1" dirty="0"/>
              <a:t>subset()</a:t>
            </a:r>
          </a:p>
        </p:txBody>
      </p:sp>
      <p:sp>
        <p:nvSpPr>
          <p:cNvPr id="21" name="TextBox 20">
            <a:extLst>
              <a:ext uri="{FF2B5EF4-FFF2-40B4-BE49-F238E27FC236}">
                <a16:creationId xmlns:a16="http://schemas.microsoft.com/office/drawing/2014/main" id="{CE4EDC01-0F18-F262-9600-D56F10351C3A}"/>
              </a:ext>
            </a:extLst>
          </p:cNvPr>
          <p:cNvSpPr txBox="1"/>
          <p:nvPr/>
        </p:nvSpPr>
        <p:spPr>
          <a:xfrm>
            <a:off x="483433"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28" name="TextBox 27">
            <a:extLst>
              <a:ext uri="{FF2B5EF4-FFF2-40B4-BE49-F238E27FC236}">
                <a16:creationId xmlns:a16="http://schemas.microsoft.com/office/drawing/2014/main" id="{87C60670-5704-610C-ADE1-A58A285E2F02}"/>
              </a:ext>
            </a:extLst>
          </p:cNvPr>
          <p:cNvSpPr txBox="1"/>
          <p:nvPr/>
        </p:nvSpPr>
        <p:spPr>
          <a:xfrm>
            <a:off x="435467"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34" name="TextBox 33">
            <a:extLst>
              <a:ext uri="{FF2B5EF4-FFF2-40B4-BE49-F238E27FC236}">
                <a16:creationId xmlns:a16="http://schemas.microsoft.com/office/drawing/2014/main" id="{4F96985F-B7F1-3FB1-C6B1-3F62F4F896F6}"/>
              </a:ext>
            </a:extLst>
          </p:cNvPr>
          <p:cNvSpPr txBox="1"/>
          <p:nvPr/>
        </p:nvSpPr>
        <p:spPr>
          <a:xfrm>
            <a:off x="753205"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36" name="TextBox 35">
            <a:extLst>
              <a:ext uri="{FF2B5EF4-FFF2-40B4-BE49-F238E27FC236}">
                <a16:creationId xmlns:a16="http://schemas.microsoft.com/office/drawing/2014/main" id="{076CE266-E131-A150-F5C9-F79481E14247}"/>
              </a:ext>
            </a:extLst>
          </p:cNvPr>
          <p:cNvSpPr txBox="1"/>
          <p:nvPr/>
        </p:nvSpPr>
        <p:spPr>
          <a:xfrm>
            <a:off x="337419"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40" name="TextBox 39">
            <a:extLst>
              <a:ext uri="{FF2B5EF4-FFF2-40B4-BE49-F238E27FC236}">
                <a16:creationId xmlns:a16="http://schemas.microsoft.com/office/drawing/2014/main" id="{C54875F7-036D-7A8D-3A70-944CB1D9287A}"/>
              </a:ext>
            </a:extLst>
          </p:cNvPr>
          <p:cNvSpPr txBox="1"/>
          <p:nvPr/>
        </p:nvSpPr>
        <p:spPr>
          <a:xfrm>
            <a:off x="87088"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42" name="TextBox 41">
            <a:extLst>
              <a:ext uri="{FF2B5EF4-FFF2-40B4-BE49-F238E27FC236}">
                <a16:creationId xmlns:a16="http://schemas.microsoft.com/office/drawing/2014/main" id="{F70F4545-4426-AA47-697C-296B48BA3A59}"/>
              </a:ext>
            </a:extLst>
          </p:cNvPr>
          <p:cNvSpPr txBox="1"/>
          <p:nvPr/>
        </p:nvSpPr>
        <p:spPr>
          <a:xfrm>
            <a:off x="326576"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57" name="Group 56">
            <a:extLst>
              <a:ext uri="{FF2B5EF4-FFF2-40B4-BE49-F238E27FC236}">
                <a16:creationId xmlns:a16="http://schemas.microsoft.com/office/drawing/2014/main" id="{1A8408B5-1095-E009-6CE5-8C168A7F836A}"/>
              </a:ext>
            </a:extLst>
          </p:cNvPr>
          <p:cNvGrpSpPr/>
          <p:nvPr/>
        </p:nvGrpSpPr>
        <p:grpSpPr>
          <a:xfrm>
            <a:off x="516510" y="5752796"/>
            <a:ext cx="1411916" cy="830997"/>
            <a:chOff x="136544" y="5759803"/>
            <a:chExt cx="2172401" cy="830997"/>
          </a:xfrm>
        </p:grpSpPr>
        <p:sp>
          <p:nvSpPr>
            <p:cNvPr id="61" name="Rectangle 60">
              <a:extLst>
                <a:ext uri="{FF2B5EF4-FFF2-40B4-BE49-F238E27FC236}">
                  <a16:creationId xmlns:a16="http://schemas.microsoft.com/office/drawing/2014/main" id="{279CDD92-4903-0BCF-156B-55B6059BCAF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E370B80E-2C97-CCDB-6E17-3C4AF58F98D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63" name="Arrow: Right 62">
            <a:extLst>
              <a:ext uri="{FF2B5EF4-FFF2-40B4-BE49-F238E27FC236}">
                <a16:creationId xmlns:a16="http://schemas.microsoft.com/office/drawing/2014/main" id="{A692B0BF-382F-9027-AFB5-8B8F347DFF20}"/>
              </a:ext>
            </a:extLst>
          </p:cNvPr>
          <p:cNvSpPr/>
          <p:nvPr/>
        </p:nvSpPr>
        <p:spPr>
          <a:xfrm rot="5400000">
            <a:off x="1154206"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Arrow: Right 1024">
            <a:extLst>
              <a:ext uri="{FF2B5EF4-FFF2-40B4-BE49-F238E27FC236}">
                <a16:creationId xmlns:a16="http://schemas.microsoft.com/office/drawing/2014/main" id="{B4D7D270-58D0-4FB9-29A2-D92452217082}"/>
              </a:ext>
            </a:extLst>
          </p:cNvPr>
          <p:cNvSpPr/>
          <p:nvPr/>
        </p:nvSpPr>
        <p:spPr>
          <a:xfrm rot="5400000">
            <a:off x="1165034"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 name="Arrow: Right 1025">
            <a:extLst>
              <a:ext uri="{FF2B5EF4-FFF2-40B4-BE49-F238E27FC236}">
                <a16:creationId xmlns:a16="http://schemas.microsoft.com/office/drawing/2014/main" id="{3E7564AE-F394-3FD9-7A44-CFAADE5CA003}"/>
              </a:ext>
            </a:extLst>
          </p:cNvPr>
          <p:cNvSpPr/>
          <p:nvPr/>
        </p:nvSpPr>
        <p:spPr>
          <a:xfrm rot="5400000">
            <a:off x="1169566"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Arrow: Right 1026">
            <a:extLst>
              <a:ext uri="{FF2B5EF4-FFF2-40B4-BE49-F238E27FC236}">
                <a16:creationId xmlns:a16="http://schemas.microsoft.com/office/drawing/2014/main" id="{CE70DA22-560A-46E0-A597-F358DCAF58CF}"/>
              </a:ext>
            </a:extLst>
          </p:cNvPr>
          <p:cNvSpPr/>
          <p:nvPr/>
        </p:nvSpPr>
        <p:spPr>
          <a:xfrm rot="5400000">
            <a:off x="1162718"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Arrow: Right 1027">
            <a:extLst>
              <a:ext uri="{FF2B5EF4-FFF2-40B4-BE49-F238E27FC236}">
                <a16:creationId xmlns:a16="http://schemas.microsoft.com/office/drawing/2014/main" id="{E22019D5-1296-DBCF-391F-8E544B11B2B0}"/>
              </a:ext>
            </a:extLst>
          </p:cNvPr>
          <p:cNvSpPr/>
          <p:nvPr/>
        </p:nvSpPr>
        <p:spPr>
          <a:xfrm rot="5400000">
            <a:off x="1145983"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Arrow: Right 1029">
            <a:extLst>
              <a:ext uri="{FF2B5EF4-FFF2-40B4-BE49-F238E27FC236}">
                <a16:creationId xmlns:a16="http://schemas.microsoft.com/office/drawing/2014/main" id="{0DCC4912-7913-3B4B-B347-53459276164E}"/>
              </a:ext>
            </a:extLst>
          </p:cNvPr>
          <p:cNvSpPr/>
          <p:nvPr/>
        </p:nvSpPr>
        <p:spPr>
          <a:xfrm rot="5400000">
            <a:off x="1145983"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3AB381C-622C-580A-9138-F55C980A6865}"/>
              </a:ext>
            </a:extLst>
          </p:cNvPr>
          <p:cNvPicPr>
            <a:picLocks noChangeAspect="1"/>
          </p:cNvPicPr>
          <p:nvPr/>
        </p:nvPicPr>
        <p:blipFill rotWithShape="1">
          <a:blip r:embed="rId3"/>
          <a:srcRect l="154" b="8043"/>
          <a:stretch/>
        </p:blipFill>
        <p:spPr>
          <a:xfrm>
            <a:off x="2623564" y="1110014"/>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29A3ED80-E088-6816-2A05-AA67440DD4B6}"/>
              </a:ext>
            </a:extLst>
          </p:cNvPr>
          <p:cNvGrpSpPr/>
          <p:nvPr/>
        </p:nvGrpSpPr>
        <p:grpSpPr>
          <a:xfrm>
            <a:off x="-33447" y="641961"/>
            <a:ext cx="301686" cy="369332"/>
            <a:chOff x="-23321" y="641961"/>
            <a:chExt cx="301686" cy="369332"/>
          </a:xfrm>
        </p:grpSpPr>
        <p:sp>
          <p:nvSpPr>
            <p:cNvPr id="46" name="Rectangle 45">
              <a:extLst>
                <a:ext uri="{FF2B5EF4-FFF2-40B4-BE49-F238E27FC236}">
                  <a16:creationId xmlns:a16="http://schemas.microsoft.com/office/drawing/2014/main" id="{C9F0F717-AB9A-7E3F-8531-2F1130BB5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BA2EAAA-E86A-2523-E6B1-BE44A7499036}"/>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847499D0-DED3-A21B-889B-57FDD2B7B5FE}"/>
              </a:ext>
            </a:extLst>
          </p:cNvPr>
          <p:cNvGrpSpPr/>
          <p:nvPr/>
        </p:nvGrpSpPr>
        <p:grpSpPr>
          <a:xfrm>
            <a:off x="-33447" y="1223620"/>
            <a:ext cx="301686" cy="369332"/>
            <a:chOff x="-23321" y="641961"/>
            <a:chExt cx="301686" cy="369332"/>
          </a:xfrm>
        </p:grpSpPr>
        <p:sp>
          <p:nvSpPr>
            <p:cNvPr id="56" name="Rectangle 55">
              <a:extLst>
                <a:ext uri="{FF2B5EF4-FFF2-40B4-BE49-F238E27FC236}">
                  <a16:creationId xmlns:a16="http://schemas.microsoft.com/office/drawing/2014/main" id="{258AFE10-1075-C486-94E7-B993C2BA319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0D851841-6A54-C0AF-CAA2-B42F3B9064D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218BB066-4C5A-62E9-01A8-CF0CEF093C9F}"/>
              </a:ext>
            </a:extLst>
          </p:cNvPr>
          <p:cNvGrpSpPr/>
          <p:nvPr/>
        </p:nvGrpSpPr>
        <p:grpSpPr>
          <a:xfrm>
            <a:off x="-33447" y="1853428"/>
            <a:ext cx="301686" cy="369332"/>
            <a:chOff x="-23321" y="641961"/>
            <a:chExt cx="301686" cy="369332"/>
          </a:xfrm>
        </p:grpSpPr>
        <p:sp>
          <p:nvSpPr>
            <p:cNvPr id="60" name="Rectangle 59">
              <a:extLst>
                <a:ext uri="{FF2B5EF4-FFF2-40B4-BE49-F238E27FC236}">
                  <a16:creationId xmlns:a16="http://schemas.microsoft.com/office/drawing/2014/main" id="{0DBF509E-A850-7184-5D57-C48A6F7CF7D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1752E320-D877-9B05-11FA-4F63D8409AD0}"/>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686BE787-1FF9-635D-2F5C-DA7C1CAE73DD}"/>
              </a:ext>
            </a:extLst>
          </p:cNvPr>
          <p:cNvGrpSpPr/>
          <p:nvPr/>
        </p:nvGrpSpPr>
        <p:grpSpPr>
          <a:xfrm>
            <a:off x="-33447" y="2462650"/>
            <a:ext cx="301686" cy="369332"/>
            <a:chOff x="-23321" y="641961"/>
            <a:chExt cx="301686" cy="369332"/>
          </a:xfrm>
        </p:grpSpPr>
        <p:sp>
          <p:nvSpPr>
            <p:cNvPr id="1031" name="Rectangle 1030">
              <a:extLst>
                <a:ext uri="{FF2B5EF4-FFF2-40B4-BE49-F238E27FC236}">
                  <a16:creationId xmlns:a16="http://schemas.microsoft.com/office/drawing/2014/main" id="{483C38CF-F888-8F81-F130-BF8213ACC55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837ABD48-B2A3-B652-F341-C41325BCE746}"/>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873C3275-8A59-D7D8-31E9-21653E5D9540}"/>
              </a:ext>
            </a:extLst>
          </p:cNvPr>
          <p:cNvGrpSpPr/>
          <p:nvPr/>
        </p:nvGrpSpPr>
        <p:grpSpPr>
          <a:xfrm>
            <a:off x="-33447" y="3284702"/>
            <a:ext cx="301686" cy="369332"/>
            <a:chOff x="-23321" y="641961"/>
            <a:chExt cx="301686" cy="369332"/>
          </a:xfrm>
        </p:grpSpPr>
        <p:sp>
          <p:nvSpPr>
            <p:cNvPr id="1034" name="Rectangle 1033">
              <a:extLst>
                <a:ext uri="{FF2B5EF4-FFF2-40B4-BE49-F238E27FC236}">
                  <a16:creationId xmlns:a16="http://schemas.microsoft.com/office/drawing/2014/main" id="{DECFCD3A-7B2E-05D7-71EB-7E0D3017DD2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E7CDA73-6376-87B2-2626-20B4C2AB2A4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B90F57B8-AC62-2EE7-2B9C-1E506AED7F9A}"/>
              </a:ext>
            </a:extLst>
          </p:cNvPr>
          <p:cNvGrpSpPr/>
          <p:nvPr/>
        </p:nvGrpSpPr>
        <p:grpSpPr>
          <a:xfrm>
            <a:off x="-33447" y="4094798"/>
            <a:ext cx="301686" cy="369332"/>
            <a:chOff x="-23321" y="641961"/>
            <a:chExt cx="301686" cy="369332"/>
          </a:xfrm>
        </p:grpSpPr>
        <p:sp>
          <p:nvSpPr>
            <p:cNvPr id="1037" name="Rectangle 1036">
              <a:extLst>
                <a:ext uri="{FF2B5EF4-FFF2-40B4-BE49-F238E27FC236}">
                  <a16:creationId xmlns:a16="http://schemas.microsoft.com/office/drawing/2014/main" id="{BD076CCD-296E-9679-EC93-6C10560B190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DFB750CD-ED9E-3614-27D8-37949791D1AD}"/>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DE32753D-0160-1D9B-32B8-C3074DABA0B4}"/>
              </a:ext>
            </a:extLst>
          </p:cNvPr>
          <p:cNvGrpSpPr/>
          <p:nvPr/>
        </p:nvGrpSpPr>
        <p:grpSpPr>
          <a:xfrm>
            <a:off x="-33447" y="5053051"/>
            <a:ext cx="301686" cy="369332"/>
            <a:chOff x="-23321" y="641961"/>
            <a:chExt cx="301686" cy="369332"/>
          </a:xfrm>
        </p:grpSpPr>
        <p:sp>
          <p:nvSpPr>
            <p:cNvPr id="1040" name="Rectangle 1039">
              <a:extLst>
                <a:ext uri="{FF2B5EF4-FFF2-40B4-BE49-F238E27FC236}">
                  <a16:creationId xmlns:a16="http://schemas.microsoft.com/office/drawing/2014/main" id="{F917BEE1-19DE-9B4C-C32A-278F73A20E0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F3CEF8D5-C74D-63D7-5CD5-10669F6841F7}"/>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042" name="Group 1041">
            <a:extLst>
              <a:ext uri="{FF2B5EF4-FFF2-40B4-BE49-F238E27FC236}">
                <a16:creationId xmlns:a16="http://schemas.microsoft.com/office/drawing/2014/main" id="{7C1A157D-190C-B5D7-C33A-B3556C28792F}"/>
              </a:ext>
            </a:extLst>
          </p:cNvPr>
          <p:cNvGrpSpPr/>
          <p:nvPr/>
        </p:nvGrpSpPr>
        <p:grpSpPr>
          <a:xfrm>
            <a:off x="-33447" y="5954769"/>
            <a:ext cx="301686" cy="369332"/>
            <a:chOff x="-23321" y="641961"/>
            <a:chExt cx="301686" cy="369332"/>
          </a:xfrm>
        </p:grpSpPr>
        <p:sp>
          <p:nvSpPr>
            <p:cNvPr id="1043" name="Rectangle 1042">
              <a:extLst>
                <a:ext uri="{FF2B5EF4-FFF2-40B4-BE49-F238E27FC236}">
                  <a16:creationId xmlns:a16="http://schemas.microsoft.com/office/drawing/2014/main" id="{4FDBF175-9451-83CF-34C4-F2055F7374F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40FD931F-5739-6FEF-127B-7C0B41870003}"/>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pic>
        <p:nvPicPr>
          <p:cNvPr id="16" name="Picture 15">
            <a:extLst>
              <a:ext uri="{FF2B5EF4-FFF2-40B4-BE49-F238E27FC236}">
                <a16:creationId xmlns:a16="http://schemas.microsoft.com/office/drawing/2014/main" id="{CC5A901C-6886-9E5B-E5C7-9CE77A7AF598}"/>
              </a:ext>
            </a:extLst>
          </p:cNvPr>
          <p:cNvPicPr>
            <a:picLocks noChangeAspect="1"/>
          </p:cNvPicPr>
          <p:nvPr/>
        </p:nvPicPr>
        <p:blipFill rotWithShape="1">
          <a:blip r:embed="rId4"/>
          <a:srcRect l="181" b="6661"/>
          <a:stretch/>
        </p:blipFill>
        <p:spPr>
          <a:xfrm>
            <a:off x="7657629"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F4293BE0-3537-273C-D62F-33187EAB8974}"/>
              </a:ext>
            </a:extLst>
          </p:cNvPr>
          <p:cNvPicPr>
            <a:picLocks noChangeAspect="1"/>
          </p:cNvPicPr>
          <p:nvPr/>
        </p:nvPicPr>
        <p:blipFill rotWithShape="1">
          <a:blip r:embed="rId5"/>
          <a:srcRect t="37027" b="7170"/>
          <a:stretch/>
        </p:blipFill>
        <p:spPr>
          <a:xfrm>
            <a:off x="7657629" y="4518927"/>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9034BE4D-2F53-983E-F9A5-B957EA956F3B}"/>
              </a:ext>
            </a:extLst>
          </p:cNvPr>
          <p:cNvPicPr>
            <a:picLocks noChangeAspect="1"/>
          </p:cNvPicPr>
          <p:nvPr/>
        </p:nvPicPr>
        <p:blipFill rotWithShape="1">
          <a:blip r:embed="rId3"/>
          <a:srcRect b="96274"/>
          <a:stretch/>
        </p:blipFill>
        <p:spPr>
          <a:xfrm>
            <a:off x="7650009" y="801188"/>
            <a:ext cx="4439270" cy="194866"/>
          </a:xfrm>
          <a:prstGeom prst="rect">
            <a:avLst/>
          </a:prstGeom>
        </p:spPr>
      </p:pic>
      <p:pic>
        <p:nvPicPr>
          <p:cNvPr id="32" name="Picture 31">
            <a:extLst>
              <a:ext uri="{FF2B5EF4-FFF2-40B4-BE49-F238E27FC236}">
                <a16:creationId xmlns:a16="http://schemas.microsoft.com/office/drawing/2014/main" id="{B7AF5391-F866-EA92-2E6F-49A6FB10DA46}"/>
              </a:ext>
            </a:extLst>
          </p:cNvPr>
          <p:cNvPicPr>
            <a:picLocks noChangeAspect="1"/>
          </p:cNvPicPr>
          <p:nvPr/>
        </p:nvPicPr>
        <p:blipFill rotWithShape="1">
          <a:blip r:embed="rId6"/>
          <a:srcRect r="9536"/>
          <a:stretch/>
        </p:blipFill>
        <p:spPr>
          <a:xfrm>
            <a:off x="7657629" y="3772966"/>
            <a:ext cx="4403744" cy="743054"/>
          </a:xfrm>
          <a:prstGeom prst="rect">
            <a:avLst/>
          </a:prstGeom>
          <a:ln>
            <a:solidFill>
              <a:schemeClr val="bg2"/>
            </a:solidFill>
          </a:ln>
        </p:spPr>
      </p:pic>
      <p:grpSp>
        <p:nvGrpSpPr>
          <p:cNvPr id="43" name="Group 42">
            <a:extLst>
              <a:ext uri="{FF2B5EF4-FFF2-40B4-BE49-F238E27FC236}">
                <a16:creationId xmlns:a16="http://schemas.microsoft.com/office/drawing/2014/main" id="{C7E82DCF-9753-5657-B11D-3A95E7AF7EB0}"/>
              </a:ext>
            </a:extLst>
          </p:cNvPr>
          <p:cNvGrpSpPr/>
          <p:nvPr/>
        </p:nvGrpSpPr>
        <p:grpSpPr>
          <a:xfrm>
            <a:off x="7366020" y="981474"/>
            <a:ext cx="736470" cy="5686922"/>
            <a:chOff x="7366020" y="981474"/>
            <a:chExt cx="736470" cy="5686922"/>
          </a:xfrm>
        </p:grpSpPr>
        <p:grpSp>
          <p:nvGrpSpPr>
            <p:cNvPr id="1048" name="Group 1047">
              <a:extLst>
                <a:ext uri="{FF2B5EF4-FFF2-40B4-BE49-F238E27FC236}">
                  <a16:creationId xmlns:a16="http://schemas.microsoft.com/office/drawing/2014/main" id="{AE428441-BD4D-A3E8-370D-033F32B6215F}"/>
                </a:ext>
              </a:extLst>
            </p:cNvPr>
            <p:cNvGrpSpPr/>
            <p:nvPr/>
          </p:nvGrpSpPr>
          <p:grpSpPr>
            <a:xfrm>
              <a:off x="7366020" y="1842374"/>
              <a:ext cx="301686" cy="369332"/>
              <a:chOff x="-23321" y="641961"/>
              <a:chExt cx="301686" cy="369332"/>
            </a:xfrm>
          </p:grpSpPr>
          <p:sp>
            <p:nvSpPr>
              <p:cNvPr id="1049" name="Rectangle 1048">
                <a:extLst>
                  <a:ext uri="{FF2B5EF4-FFF2-40B4-BE49-F238E27FC236}">
                    <a16:creationId xmlns:a16="http://schemas.microsoft.com/office/drawing/2014/main" id="{CB54144E-36D6-5A11-0EBC-D5596BA371D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CF5DF444-D9FE-DD8E-188C-B2FE63D98A2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33474D5F-DF37-EC23-4FF8-5DD34E85847F}"/>
                </a:ext>
              </a:extLst>
            </p:cNvPr>
            <p:cNvGrpSpPr/>
            <p:nvPr/>
          </p:nvGrpSpPr>
          <p:grpSpPr>
            <a:xfrm>
              <a:off x="7366020" y="4898441"/>
              <a:ext cx="301686" cy="369332"/>
              <a:chOff x="-23321" y="641961"/>
              <a:chExt cx="301686" cy="369332"/>
            </a:xfrm>
          </p:grpSpPr>
          <p:sp>
            <p:nvSpPr>
              <p:cNvPr id="1062" name="Rectangle 1061">
                <a:extLst>
                  <a:ext uri="{FF2B5EF4-FFF2-40B4-BE49-F238E27FC236}">
                    <a16:creationId xmlns:a16="http://schemas.microsoft.com/office/drawing/2014/main" id="{C58F5C81-32D7-F8E6-0901-FD0E86E676B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F72FB1B0-0689-8A9D-9662-448146AB652C}"/>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4D3160C2-FEF6-65FC-C0CA-EBF592C85E82}"/>
                </a:ext>
              </a:extLst>
            </p:cNvPr>
            <p:cNvGrpSpPr/>
            <p:nvPr/>
          </p:nvGrpSpPr>
          <p:grpSpPr>
            <a:xfrm>
              <a:off x="7366020" y="5154339"/>
              <a:ext cx="301686" cy="369332"/>
              <a:chOff x="-23321" y="641961"/>
              <a:chExt cx="301686" cy="369332"/>
            </a:xfrm>
          </p:grpSpPr>
          <p:sp>
            <p:nvSpPr>
              <p:cNvPr id="1072" name="Rectangle 1071">
                <a:extLst>
                  <a:ext uri="{FF2B5EF4-FFF2-40B4-BE49-F238E27FC236}">
                    <a16:creationId xmlns:a16="http://schemas.microsoft.com/office/drawing/2014/main" id="{D6F30B8D-4379-4328-0379-E19B6DB84CC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200D719A-E4A4-2EC9-2EFA-D15172FE3653}"/>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ACF3A69D-8672-84C5-72C3-8C104C576CBA}"/>
                </a:ext>
              </a:extLst>
            </p:cNvPr>
            <p:cNvGrpSpPr/>
            <p:nvPr/>
          </p:nvGrpSpPr>
          <p:grpSpPr>
            <a:xfrm>
              <a:off x="7366020" y="3918347"/>
              <a:ext cx="301686" cy="369332"/>
              <a:chOff x="-23321" y="641961"/>
              <a:chExt cx="301686" cy="369332"/>
            </a:xfrm>
          </p:grpSpPr>
          <p:sp>
            <p:nvSpPr>
              <p:cNvPr id="1077" name="Rectangle 1076">
                <a:extLst>
                  <a:ext uri="{FF2B5EF4-FFF2-40B4-BE49-F238E27FC236}">
                    <a16:creationId xmlns:a16="http://schemas.microsoft.com/office/drawing/2014/main" id="{C341F85D-9472-8B8A-16E1-EC6EF0280F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59137630-7274-6BA7-F94B-172D633C87E6}"/>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E514F38A-B789-7C62-6D1B-CB8A52E6D6B2}"/>
                </a:ext>
              </a:extLst>
            </p:cNvPr>
            <p:cNvGrpSpPr/>
            <p:nvPr/>
          </p:nvGrpSpPr>
          <p:grpSpPr>
            <a:xfrm>
              <a:off x="7366020" y="5379952"/>
              <a:ext cx="301686" cy="369332"/>
              <a:chOff x="-23321" y="641961"/>
              <a:chExt cx="301686" cy="369332"/>
            </a:xfrm>
          </p:grpSpPr>
          <p:sp>
            <p:nvSpPr>
              <p:cNvPr id="1083" name="Rectangle 1082">
                <a:extLst>
                  <a:ext uri="{FF2B5EF4-FFF2-40B4-BE49-F238E27FC236}">
                    <a16:creationId xmlns:a16="http://schemas.microsoft.com/office/drawing/2014/main" id="{BC687770-E4AE-466B-7538-5F9C04B02A5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83AA4622-CECC-142E-AE46-7C86AFBBE44B}"/>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EB1A5A66-222C-6173-6ECA-1075935DD982}"/>
                </a:ext>
              </a:extLst>
            </p:cNvPr>
            <p:cNvGrpSpPr/>
            <p:nvPr/>
          </p:nvGrpSpPr>
          <p:grpSpPr>
            <a:xfrm>
              <a:off x="7366020" y="5599012"/>
              <a:ext cx="301686" cy="369332"/>
              <a:chOff x="-23321" y="641961"/>
              <a:chExt cx="301686" cy="369332"/>
            </a:xfrm>
          </p:grpSpPr>
          <p:sp>
            <p:nvSpPr>
              <p:cNvPr id="1088" name="Rectangle 1087">
                <a:extLst>
                  <a:ext uri="{FF2B5EF4-FFF2-40B4-BE49-F238E27FC236}">
                    <a16:creationId xmlns:a16="http://schemas.microsoft.com/office/drawing/2014/main" id="{E434C696-6C2D-CA12-786C-DEC7F480D23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2E9FAB2F-EA57-5DE5-CD3C-ACDF3723BEDE}"/>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EC94F95-D65E-04A8-712D-994D79C8E5F2}"/>
                </a:ext>
              </a:extLst>
            </p:cNvPr>
            <p:cNvGrpSpPr/>
            <p:nvPr/>
          </p:nvGrpSpPr>
          <p:grpSpPr>
            <a:xfrm>
              <a:off x="7366020" y="5834459"/>
              <a:ext cx="301686" cy="369332"/>
              <a:chOff x="-23321" y="641961"/>
              <a:chExt cx="301686" cy="369332"/>
            </a:xfrm>
          </p:grpSpPr>
          <p:sp>
            <p:nvSpPr>
              <p:cNvPr id="1095" name="Rectangle 1094">
                <a:extLst>
                  <a:ext uri="{FF2B5EF4-FFF2-40B4-BE49-F238E27FC236}">
                    <a16:creationId xmlns:a16="http://schemas.microsoft.com/office/drawing/2014/main" id="{5ADB222D-6581-9B98-580D-22F21022945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E2049A8A-4336-0299-8A6A-9DD480949B5B}"/>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0" name="Group 1099">
              <a:extLst>
                <a:ext uri="{FF2B5EF4-FFF2-40B4-BE49-F238E27FC236}">
                  <a16:creationId xmlns:a16="http://schemas.microsoft.com/office/drawing/2014/main" id="{19748EA1-28D1-6C68-C551-02DB2E5A1D27}"/>
                </a:ext>
              </a:extLst>
            </p:cNvPr>
            <p:cNvGrpSpPr/>
            <p:nvPr/>
          </p:nvGrpSpPr>
          <p:grpSpPr>
            <a:xfrm>
              <a:off x="7366020" y="6063616"/>
              <a:ext cx="301686" cy="369332"/>
              <a:chOff x="-23321" y="641961"/>
              <a:chExt cx="301686" cy="369332"/>
            </a:xfrm>
          </p:grpSpPr>
          <p:sp>
            <p:nvSpPr>
              <p:cNvPr id="1102" name="Rectangle 1101">
                <a:extLst>
                  <a:ext uri="{FF2B5EF4-FFF2-40B4-BE49-F238E27FC236}">
                    <a16:creationId xmlns:a16="http://schemas.microsoft.com/office/drawing/2014/main" id="{0F965DD5-7165-609E-A754-9EC63A7D77C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128DA86E-ED45-0958-8793-A8180C34EDC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5" name="Group 1104">
              <a:extLst>
                <a:ext uri="{FF2B5EF4-FFF2-40B4-BE49-F238E27FC236}">
                  <a16:creationId xmlns:a16="http://schemas.microsoft.com/office/drawing/2014/main" id="{82B52E2C-B060-18A0-EE32-AF0A63E28B60}"/>
                </a:ext>
              </a:extLst>
            </p:cNvPr>
            <p:cNvGrpSpPr/>
            <p:nvPr/>
          </p:nvGrpSpPr>
          <p:grpSpPr>
            <a:xfrm>
              <a:off x="7366020" y="6299064"/>
              <a:ext cx="301686" cy="369332"/>
              <a:chOff x="-23321" y="641961"/>
              <a:chExt cx="301686" cy="369332"/>
            </a:xfrm>
          </p:grpSpPr>
          <p:sp>
            <p:nvSpPr>
              <p:cNvPr id="1107" name="Rectangle 1106">
                <a:extLst>
                  <a:ext uri="{FF2B5EF4-FFF2-40B4-BE49-F238E27FC236}">
                    <a16:creationId xmlns:a16="http://schemas.microsoft.com/office/drawing/2014/main" id="{05C7224C-8648-A4CE-6C6D-138D33BE477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616DBC7B-F92D-FC7F-80C5-77B168D65AFD}"/>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16" name="Group 1115">
              <a:extLst>
                <a:ext uri="{FF2B5EF4-FFF2-40B4-BE49-F238E27FC236}">
                  <a16:creationId xmlns:a16="http://schemas.microsoft.com/office/drawing/2014/main" id="{87F7D1A0-609B-DCBF-A948-C8AD8BACBBD5}"/>
                </a:ext>
              </a:extLst>
            </p:cNvPr>
            <p:cNvGrpSpPr/>
            <p:nvPr/>
          </p:nvGrpSpPr>
          <p:grpSpPr>
            <a:xfrm>
              <a:off x="7366020" y="3203907"/>
              <a:ext cx="301686" cy="369332"/>
              <a:chOff x="-23321" y="641961"/>
              <a:chExt cx="301686" cy="369332"/>
            </a:xfrm>
          </p:grpSpPr>
          <p:sp>
            <p:nvSpPr>
              <p:cNvPr id="1117" name="Rectangle 1116">
                <a:extLst>
                  <a:ext uri="{FF2B5EF4-FFF2-40B4-BE49-F238E27FC236}">
                    <a16:creationId xmlns:a16="http://schemas.microsoft.com/office/drawing/2014/main" id="{E172B868-6751-BE07-CC8C-4E2530F905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A2FB544C-57D3-39E3-D300-714C298CC185}"/>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21" name="Group 1120">
              <a:extLst>
                <a:ext uri="{FF2B5EF4-FFF2-40B4-BE49-F238E27FC236}">
                  <a16:creationId xmlns:a16="http://schemas.microsoft.com/office/drawing/2014/main" id="{AA9D26BB-392D-E88C-4210-39EFC47EF20C}"/>
                </a:ext>
              </a:extLst>
            </p:cNvPr>
            <p:cNvGrpSpPr/>
            <p:nvPr/>
          </p:nvGrpSpPr>
          <p:grpSpPr>
            <a:xfrm>
              <a:off x="7366020" y="3442715"/>
              <a:ext cx="301686" cy="369332"/>
              <a:chOff x="-23321" y="641961"/>
              <a:chExt cx="301686" cy="369332"/>
            </a:xfrm>
          </p:grpSpPr>
          <p:sp>
            <p:nvSpPr>
              <p:cNvPr id="1122" name="Rectangle 1121">
                <a:extLst>
                  <a:ext uri="{FF2B5EF4-FFF2-40B4-BE49-F238E27FC236}">
                    <a16:creationId xmlns:a16="http://schemas.microsoft.com/office/drawing/2014/main" id="{EE5184E5-5BA7-25AC-8D03-F901BBBC020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4BC2A713-CD63-AAFD-F00F-78AF3ACC8C4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43" name="Group 1142">
              <a:extLst>
                <a:ext uri="{FF2B5EF4-FFF2-40B4-BE49-F238E27FC236}">
                  <a16:creationId xmlns:a16="http://schemas.microsoft.com/office/drawing/2014/main" id="{B552189D-76E4-9DD2-5A6C-F4A7A78020DA}"/>
                </a:ext>
              </a:extLst>
            </p:cNvPr>
            <p:cNvGrpSpPr/>
            <p:nvPr/>
          </p:nvGrpSpPr>
          <p:grpSpPr>
            <a:xfrm>
              <a:off x="7366020" y="2082097"/>
              <a:ext cx="301686" cy="369332"/>
              <a:chOff x="-23321" y="641961"/>
              <a:chExt cx="301686" cy="369332"/>
            </a:xfrm>
          </p:grpSpPr>
          <p:sp>
            <p:nvSpPr>
              <p:cNvPr id="1144" name="Rectangle 1143">
                <a:extLst>
                  <a:ext uri="{FF2B5EF4-FFF2-40B4-BE49-F238E27FC236}">
                    <a16:creationId xmlns:a16="http://schemas.microsoft.com/office/drawing/2014/main" id="{58416460-0508-07DD-68A7-2F34EF881EC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8A3DE12B-ADF4-6D32-65D5-9D93E9AA9837}"/>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109" name="Group 1108">
              <a:extLst>
                <a:ext uri="{FF2B5EF4-FFF2-40B4-BE49-F238E27FC236}">
                  <a16:creationId xmlns:a16="http://schemas.microsoft.com/office/drawing/2014/main" id="{946FCC0E-80BA-6176-5C2D-76C083FA8508}"/>
                </a:ext>
              </a:extLst>
            </p:cNvPr>
            <p:cNvGrpSpPr/>
            <p:nvPr/>
          </p:nvGrpSpPr>
          <p:grpSpPr>
            <a:xfrm>
              <a:off x="7366020" y="2315164"/>
              <a:ext cx="301686" cy="369332"/>
              <a:chOff x="-23321" y="641961"/>
              <a:chExt cx="301686" cy="369332"/>
            </a:xfrm>
          </p:grpSpPr>
          <p:sp>
            <p:nvSpPr>
              <p:cNvPr id="1110" name="Rectangle 1109">
                <a:extLst>
                  <a:ext uri="{FF2B5EF4-FFF2-40B4-BE49-F238E27FC236}">
                    <a16:creationId xmlns:a16="http://schemas.microsoft.com/office/drawing/2014/main" id="{6CEF6ADA-09D0-5F37-650C-BB4F207A5F7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D39205C8-0C68-1174-62EF-1D176B997DCA}"/>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50" name="Group 1149">
              <a:extLst>
                <a:ext uri="{FF2B5EF4-FFF2-40B4-BE49-F238E27FC236}">
                  <a16:creationId xmlns:a16="http://schemas.microsoft.com/office/drawing/2014/main" id="{75523B58-949D-7CA8-E4E4-EDC2DBD14981}"/>
                </a:ext>
              </a:extLst>
            </p:cNvPr>
            <p:cNvGrpSpPr/>
            <p:nvPr/>
          </p:nvGrpSpPr>
          <p:grpSpPr>
            <a:xfrm>
              <a:off x="7366020" y="4165546"/>
              <a:ext cx="301686" cy="369332"/>
              <a:chOff x="-23321" y="641961"/>
              <a:chExt cx="301686" cy="369332"/>
            </a:xfrm>
          </p:grpSpPr>
          <p:sp>
            <p:nvSpPr>
              <p:cNvPr id="1152" name="Rectangle 1151">
                <a:extLst>
                  <a:ext uri="{FF2B5EF4-FFF2-40B4-BE49-F238E27FC236}">
                    <a16:creationId xmlns:a16="http://schemas.microsoft.com/office/drawing/2014/main" id="{3311C545-F289-D48B-2485-E779C865D4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3FE68104-847C-3DC3-91B6-98B50A8199B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56" name="Group 1155">
              <a:extLst>
                <a:ext uri="{FF2B5EF4-FFF2-40B4-BE49-F238E27FC236}">
                  <a16:creationId xmlns:a16="http://schemas.microsoft.com/office/drawing/2014/main" id="{341FBC39-0537-0FEE-7AD1-D282C761E40E}"/>
                </a:ext>
              </a:extLst>
            </p:cNvPr>
            <p:cNvGrpSpPr/>
            <p:nvPr/>
          </p:nvGrpSpPr>
          <p:grpSpPr>
            <a:xfrm>
              <a:off x="7366020" y="1148691"/>
              <a:ext cx="301686" cy="369332"/>
              <a:chOff x="-23321" y="641961"/>
              <a:chExt cx="301686" cy="369332"/>
            </a:xfrm>
          </p:grpSpPr>
          <p:sp>
            <p:nvSpPr>
              <p:cNvPr id="1157" name="Rectangle 1156">
                <a:extLst>
                  <a:ext uri="{FF2B5EF4-FFF2-40B4-BE49-F238E27FC236}">
                    <a16:creationId xmlns:a16="http://schemas.microsoft.com/office/drawing/2014/main" id="{C83F1DA1-9AF4-3A3A-DC38-FF494457B2A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4E553953-C78C-18C6-6EDB-BAEC7097723E}"/>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7A6251D2-76AE-19BF-FE48-BE706348EDC6}"/>
                </a:ext>
              </a:extLst>
            </p:cNvPr>
            <p:cNvCxnSpPr>
              <a:cxnSpLocks/>
            </p:cNvCxnSpPr>
            <p:nvPr/>
          </p:nvCxnSpPr>
          <p:spPr>
            <a:xfrm>
              <a:off x="7643813"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D19CEA1E-FCB3-DA5D-19A6-4157A4A09580}"/>
                </a:ext>
              </a:extLst>
            </p:cNvPr>
            <p:cNvCxnSpPr>
              <a:cxnSpLocks/>
            </p:cNvCxnSpPr>
            <p:nvPr/>
          </p:nvCxnSpPr>
          <p:spPr>
            <a:xfrm flipV="1">
              <a:off x="7646194" y="5095012"/>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A79DBE92-782C-0ADD-B516-B128D0A7D43C}"/>
                </a:ext>
              </a:extLst>
            </p:cNvPr>
            <p:cNvCxnSpPr>
              <a:cxnSpLocks/>
            </p:cNvCxnSpPr>
            <p:nvPr/>
          </p:nvCxnSpPr>
          <p:spPr>
            <a:xfrm>
              <a:off x="7646194" y="5329238"/>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A2555271-0288-5A18-AAC9-895C1C41C6D9}"/>
                </a:ext>
              </a:extLst>
            </p:cNvPr>
            <p:cNvCxnSpPr>
              <a:cxnSpLocks/>
            </p:cNvCxnSpPr>
            <p:nvPr/>
          </p:nvCxnSpPr>
          <p:spPr>
            <a:xfrm flipV="1">
              <a:off x="7646194"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D28A2139-45DB-D987-89DB-EB7233AC873D}"/>
                </a:ext>
              </a:extLst>
            </p:cNvPr>
            <p:cNvCxnSpPr>
              <a:cxnSpLocks/>
            </p:cNvCxnSpPr>
            <p:nvPr/>
          </p:nvCxnSpPr>
          <p:spPr>
            <a:xfrm>
              <a:off x="7646194" y="5553075"/>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C5CD57C-3ABB-DFD2-69D3-106CAFF476E0}"/>
                </a:ext>
              </a:extLst>
            </p:cNvPr>
            <p:cNvCxnSpPr>
              <a:cxnSpLocks/>
            </p:cNvCxnSpPr>
            <p:nvPr/>
          </p:nvCxnSpPr>
          <p:spPr>
            <a:xfrm flipV="1">
              <a:off x="7648575" y="5774154"/>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71A5F8BB-4D1B-3A72-9BC7-E29DF470D712}"/>
                </a:ext>
              </a:extLst>
            </p:cNvPr>
            <p:cNvCxnSpPr>
              <a:cxnSpLocks/>
            </p:cNvCxnSpPr>
            <p:nvPr/>
          </p:nvCxnSpPr>
          <p:spPr>
            <a:xfrm flipV="1">
              <a:off x="7643813" y="6009601"/>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E4CBF0BB-EE70-B16F-6100-8DE45D41AFE0}"/>
                </a:ext>
              </a:extLst>
            </p:cNvPr>
            <p:cNvCxnSpPr>
              <a:cxnSpLocks/>
            </p:cNvCxnSpPr>
            <p:nvPr/>
          </p:nvCxnSpPr>
          <p:spPr>
            <a:xfrm flipV="1">
              <a:off x="7646194" y="6238758"/>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71441EC5-9223-6AC2-299B-13D1239906CF}"/>
                </a:ext>
              </a:extLst>
            </p:cNvPr>
            <p:cNvCxnSpPr>
              <a:cxnSpLocks/>
            </p:cNvCxnSpPr>
            <p:nvPr/>
          </p:nvCxnSpPr>
          <p:spPr>
            <a:xfrm flipV="1">
              <a:off x="7646194" y="6474206"/>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A7DFB8B7-5F94-843D-DCD1-F0FEC1316A0A}"/>
                </a:ext>
              </a:extLst>
            </p:cNvPr>
            <p:cNvCxnSpPr>
              <a:cxnSpLocks/>
            </p:cNvCxnSpPr>
            <p:nvPr/>
          </p:nvCxnSpPr>
          <p:spPr>
            <a:xfrm flipV="1">
              <a:off x="7646194"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365E71A9-8CFD-B407-D44B-586D23B33C8A}"/>
                </a:ext>
              </a:extLst>
            </p:cNvPr>
            <p:cNvCxnSpPr>
              <a:cxnSpLocks/>
            </p:cNvCxnSpPr>
            <p:nvPr/>
          </p:nvCxnSpPr>
          <p:spPr>
            <a:xfrm>
              <a:off x="7646194"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0604A004-EF7C-D4AD-B0A5-2716DF921A64}"/>
                </a:ext>
              </a:extLst>
            </p:cNvPr>
            <p:cNvCxnSpPr>
              <a:cxnSpLocks/>
            </p:cNvCxnSpPr>
            <p:nvPr/>
          </p:nvCxnSpPr>
          <p:spPr>
            <a:xfrm>
              <a:off x="7646194"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F174DB63-D322-CDA7-E886-EC01E613531B}"/>
                </a:ext>
              </a:extLst>
            </p:cNvPr>
            <p:cNvCxnSpPr>
              <a:cxnSpLocks/>
            </p:cNvCxnSpPr>
            <p:nvPr/>
          </p:nvCxnSpPr>
          <p:spPr>
            <a:xfrm>
              <a:off x="7646194"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DEBDF8D3-8360-02F2-0902-09600B7CA2EB}"/>
                </a:ext>
              </a:extLst>
            </p:cNvPr>
            <p:cNvCxnSpPr>
              <a:cxnSpLocks/>
            </p:cNvCxnSpPr>
            <p:nvPr/>
          </p:nvCxnSpPr>
          <p:spPr>
            <a:xfrm flipV="1">
              <a:off x="7650956" y="4339544"/>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2472C066-AD5C-B817-3491-91840348F160}"/>
                </a:ext>
              </a:extLst>
            </p:cNvPr>
            <p:cNvCxnSpPr>
              <a:cxnSpLocks/>
            </p:cNvCxnSpPr>
            <p:nvPr/>
          </p:nvCxnSpPr>
          <p:spPr>
            <a:xfrm flipV="1">
              <a:off x="7646194"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3D7719D9-91E4-3F47-9A90-8085D1A73F7A}"/>
                </a:ext>
              </a:extLst>
            </p:cNvPr>
            <p:cNvCxnSpPr>
              <a:cxnSpLocks/>
            </p:cNvCxnSpPr>
            <p:nvPr/>
          </p:nvCxnSpPr>
          <p:spPr>
            <a:xfrm>
              <a:off x="8078674"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620BAB3B-D151-5735-1089-0B8A8D56938B}"/>
                </a:ext>
              </a:extLst>
            </p:cNvPr>
            <p:cNvCxnSpPr>
              <a:cxnSpLocks/>
            </p:cNvCxnSpPr>
            <p:nvPr/>
          </p:nvCxnSpPr>
          <p:spPr>
            <a:xfrm>
              <a:off x="7799097"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68CF22E-B87F-66F8-1D8B-382C1EBEEB7D}"/>
                </a:ext>
              </a:extLst>
            </p:cNvPr>
            <p:cNvCxnSpPr>
              <a:cxnSpLocks/>
            </p:cNvCxnSpPr>
            <p:nvPr/>
          </p:nvCxnSpPr>
          <p:spPr>
            <a:xfrm>
              <a:off x="7929315"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38F49A-10CF-DC81-7922-DBD358288E02}"/>
                </a:ext>
              </a:extLst>
            </p:cNvPr>
            <p:cNvCxnSpPr>
              <a:cxnSpLocks/>
            </p:cNvCxnSpPr>
            <p:nvPr/>
          </p:nvCxnSpPr>
          <p:spPr>
            <a:xfrm>
              <a:off x="7921017" y="4923700"/>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AB1D08-A11A-8A6E-8321-8BC6BC91DCCF}"/>
                </a:ext>
              </a:extLst>
            </p:cNvPr>
            <p:cNvCxnSpPr>
              <a:cxnSpLocks/>
            </p:cNvCxnSpPr>
            <p:nvPr/>
          </p:nvCxnSpPr>
          <p:spPr>
            <a:xfrm>
              <a:off x="7931018" y="3929765"/>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4DF66F-D6A4-783D-654B-F9C02DEA80C1}"/>
                </a:ext>
              </a:extLst>
            </p:cNvPr>
            <p:cNvCxnSpPr>
              <a:cxnSpLocks/>
            </p:cNvCxnSpPr>
            <p:nvPr/>
          </p:nvCxnSpPr>
          <p:spPr>
            <a:xfrm>
              <a:off x="7931017"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096817D-1298-FF3B-BEE0-05B495FF1622}"/>
              </a:ext>
            </a:extLst>
          </p:cNvPr>
          <p:cNvGrpSpPr/>
          <p:nvPr/>
        </p:nvGrpSpPr>
        <p:grpSpPr>
          <a:xfrm>
            <a:off x="2324481" y="1546116"/>
            <a:ext cx="949813" cy="4369785"/>
            <a:chOff x="2324481" y="1546116"/>
            <a:chExt cx="949813" cy="4369785"/>
          </a:xfrm>
        </p:grpSpPr>
        <p:grpSp>
          <p:nvGrpSpPr>
            <p:cNvPr id="1045" name="Group 1044">
              <a:extLst>
                <a:ext uri="{FF2B5EF4-FFF2-40B4-BE49-F238E27FC236}">
                  <a16:creationId xmlns:a16="http://schemas.microsoft.com/office/drawing/2014/main" id="{BEC7CFB7-17EE-F57C-3E90-728A074141BA}"/>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D2004741-F258-D04F-EF3C-073373E0330B}"/>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0D30EFA6-FE8C-E3F2-9F58-4AF1619C841F}"/>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BEEE3BA9-D5F9-49F6-06F3-ECA0067AA709}"/>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41155700-2A59-B306-3347-55C272340CC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222BA7B3-138A-B8BA-D82B-A04F837BBFDD}"/>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2333AA1A-88D8-2790-FB94-A77622A69734}"/>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50A18E51-9609-D24B-DDF1-928122F1F5C9}"/>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DE237BA3-4D05-97D7-CDE3-D215217E12B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AADA9BFB-4B63-75A9-F7C7-E2D2AF96CF8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43C467B1-3792-52F8-61BF-70B19F6075E6}"/>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B9890E9E-189A-EA79-F3F2-ED0BF0CA3B39}"/>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BA64227-655A-7427-E7B2-86AB240631CD}"/>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1DF0DBA0-9AE6-8720-5967-68BB65880D06}"/>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83D8675C-7943-DA98-AC2E-B614DDD67D8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0AA18D6D-5B3C-BCEA-715A-FB7041F80E9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1135" name="Straight Connector 1134">
              <a:extLst>
                <a:ext uri="{FF2B5EF4-FFF2-40B4-BE49-F238E27FC236}">
                  <a16:creationId xmlns:a16="http://schemas.microsoft.com/office/drawing/2014/main" id="{C6C97D4A-4BA1-CBB3-62A9-8ADFA8A47427}"/>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86461788-DC6A-7855-BCE0-429F3A8557D9}"/>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5AB0BC15-A01C-4651-1847-0A8F2FA624C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49E7C49F-08BC-7AE7-11F8-17036EE6E677}"/>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FBC6127B-C778-8900-C8F8-0DFE439A139B}"/>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85C99FC6-DB25-2CFE-462A-E06893AAED74}"/>
                </a:ext>
              </a:extLst>
            </p:cNvPr>
            <p:cNvGrpSpPr/>
            <p:nvPr/>
          </p:nvGrpSpPr>
          <p:grpSpPr>
            <a:xfrm>
              <a:off x="2339197" y="2846973"/>
              <a:ext cx="301686" cy="369332"/>
              <a:chOff x="-23321" y="641961"/>
              <a:chExt cx="301686" cy="369332"/>
            </a:xfrm>
          </p:grpSpPr>
          <p:sp>
            <p:nvSpPr>
              <p:cNvPr id="1054" name="Rectangle 1053">
                <a:extLst>
                  <a:ext uri="{FF2B5EF4-FFF2-40B4-BE49-F238E27FC236}">
                    <a16:creationId xmlns:a16="http://schemas.microsoft.com/office/drawing/2014/main" id="{F624FFC9-1948-FAA4-8B6E-5ED6A8C1EAE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7792ADD0-D20F-F03E-66D3-C961904FF46B}"/>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cxnSp>
          <p:nvCxnSpPr>
            <p:cNvPr id="1056" name="Straight Connector 1055">
              <a:extLst>
                <a:ext uri="{FF2B5EF4-FFF2-40B4-BE49-F238E27FC236}">
                  <a16:creationId xmlns:a16="http://schemas.microsoft.com/office/drawing/2014/main" id="{3690A012-8055-B40D-E50A-1156E5AA18BA}"/>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0D6A89C1-849B-8DC4-40A4-28D25E92EB3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C783C8AE-BE92-C666-98AE-705F171AEFA1}"/>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E1F57F9F-2565-EFED-09E2-33FA80F75C9F}"/>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BB5E8CB3-2FEA-ED68-F754-043D5E60C690}"/>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50F358-66FF-3E3D-0BD1-5FC5F8FA5B12}"/>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8656E2-44DF-16D5-1E24-DF52006F703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639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32" name="Picture 1031">
            <a:extLst>
              <a:ext uri="{FF2B5EF4-FFF2-40B4-BE49-F238E27FC236}">
                <a16:creationId xmlns:a16="http://schemas.microsoft.com/office/drawing/2014/main" id="{80516B8C-1D1A-F6C3-377B-DAADD35C64CE}"/>
              </a:ext>
            </a:extLst>
          </p:cNvPr>
          <p:cNvPicPr>
            <a:picLocks noChangeAspect="1"/>
          </p:cNvPicPr>
          <p:nvPr/>
        </p:nvPicPr>
        <p:blipFill>
          <a:blip r:embed="rId3"/>
          <a:stretch>
            <a:fillRect/>
          </a:stretch>
        </p:blipFill>
        <p:spPr>
          <a:xfrm>
            <a:off x="3149600" y="1176737"/>
            <a:ext cx="6077798" cy="790685"/>
          </a:xfrm>
          <a:prstGeom prst="rect">
            <a:avLst/>
          </a:prstGeom>
        </p:spPr>
      </p:pic>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Arrow: Right 5">
            <a:extLst>
              <a:ext uri="{FF2B5EF4-FFF2-40B4-BE49-F238E27FC236}">
                <a16:creationId xmlns:a16="http://schemas.microsoft.com/office/drawing/2014/main" id="{DB907F3D-033D-8B46-1D21-192E3FF2954E}"/>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1F0C84E-D99E-F3EA-E0EF-F83EEB64923B}"/>
              </a:ext>
            </a:extLst>
          </p:cNvPr>
          <p:cNvGrpSpPr/>
          <p:nvPr/>
        </p:nvGrpSpPr>
        <p:grpSpPr>
          <a:xfrm>
            <a:off x="259881" y="615983"/>
            <a:ext cx="1514816" cy="338554"/>
            <a:chOff x="-69645" y="698949"/>
            <a:chExt cx="2178751" cy="338554"/>
          </a:xfrm>
        </p:grpSpPr>
        <p:sp>
          <p:nvSpPr>
            <p:cNvPr id="10" name="Rectangle 9">
              <a:extLst>
                <a:ext uri="{FF2B5EF4-FFF2-40B4-BE49-F238E27FC236}">
                  <a16:creationId xmlns:a16="http://schemas.microsoft.com/office/drawing/2014/main" id="{18CDFF9A-6E30-99C1-F9FC-58025F964DB7}"/>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4" name="TextBox 13">
              <a:extLst>
                <a:ext uri="{FF2B5EF4-FFF2-40B4-BE49-F238E27FC236}">
                  <a16:creationId xmlns:a16="http://schemas.microsoft.com/office/drawing/2014/main" id="{B7AD96E1-7F62-1226-0B90-A862F3404726}"/>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6" name="Group 15">
            <a:extLst>
              <a:ext uri="{FF2B5EF4-FFF2-40B4-BE49-F238E27FC236}">
                <a16:creationId xmlns:a16="http://schemas.microsoft.com/office/drawing/2014/main" id="{22C6DD62-FBCF-EF65-CEFB-BF1BE94E7269}"/>
              </a:ext>
            </a:extLst>
          </p:cNvPr>
          <p:cNvGrpSpPr/>
          <p:nvPr/>
        </p:nvGrpSpPr>
        <p:grpSpPr>
          <a:xfrm>
            <a:off x="129591" y="2495739"/>
            <a:ext cx="1775396" cy="338554"/>
            <a:chOff x="-11289" y="2786494"/>
            <a:chExt cx="2170520" cy="338554"/>
          </a:xfrm>
        </p:grpSpPr>
        <p:sp>
          <p:nvSpPr>
            <p:cNvPr id="18" name="Rectangle 17">
              <a:extLst>
                <a:ext uri="{FF2B5EF4-FFF2-40B4-BE49-F238E27FC236}">
                  <a16:creationId xmlns:a16="http://schemas.microsoft.com/office/drawing/2014/main" id="{341650E4-B312-5FFA-1AF8-EF1F8B48346D}"/>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C537C1A7-B252-4497-9DF9-C8DD80B21F41}"/>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22" name="Group 21">
            <a:extLst>
              <a:ext uri="{FF2B5EF4-FFF2-40B4-BE49-F238E27FC236}">
                <a16:creationId xmlns:a16="http://schemas.microsoft.com/office/drawing/2014/main" id="{41CA05DC-244D-C3D5-F158-17E45AB8803C}"/>
              </a:ext>
            </a:extLst>
          </p:cNvPr>
          <p:cNvGrpSpPr/>
          <p:nvPr/>
        </p:nvGrpSpPr>
        <p:grpSpPr>
          <a:xfrm>
            <a:off x="126166" y="3893924"/>
            <a:ext cx="1782247" cy="830997"/>
            <a:chOff x="27906" y="5317845"/>
            <a:chExt cx="2185416" cy="830997"/>
          </a:xfrm>
        </p:grpSpPr>
        <p:sp>
          <p:nvSpPr>
            <p:cNvPr id="30" name="Rectangle 29">
              <a:extLst>
                <a:ext uri="{FF2B5EF4-FFF2-40B4-BE49-F238E27FC236}">
                  <a16:creationId xmlns:a16="http://schemas.microsoft.com/office/drawing/2014/main" id="{9B4244A0-ED46-1CEE-615A-6A40EDD4D86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DB29811A-4C8C-0A57-2D6C-D7595255667F}"/>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32" name="Group 31">
            <a:extLst>
              <a:ext uri="{FF2B5EF4-FFF2-40B4-BE49-F238E27FC236}">
                <a16:creationId xmlns:a16="http://schemas.microsoft.com/office/drawing/2014/main" id="{9FA697BD-6173-73F1-410A-12E93166B7B1}"/>
              </a:ext>
            </a:extLst>
          </p:cNvPr>
          <p:cNvGrpSpPr/>
          <p:nvPr/>
        </p:nvGrpSpPr>
        <p:grpSpPr>
          <a:xfrm>
            <a:off x="297313" y="5068440"/>
            <a:ext cx="1439952" cy="338554"/>
            <a:chOff x="154851" y="5720670"/>
            <a:chExt cx="2215538" cy="338554"/>
          </a:xfrm>
        </p:grpSpPr>
        <p:sp>
          <p:nvSpPr>
            <p:cNvPr id="33" name="Rectangle 32">
              <a:extLst>
                <a:ext uri="{FF2B5EF4-FFF2-40B4-BE49-F238E27FC236}">
                  <a16:creationId xmlns:a16="http://schemas.microsoft.com/office/drawing/2014/main" id="{E1045268-38A7-1AF1-72A0-C90C57628197}"/>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A303FD28-09EB-CBCD-30CC-51945B35E144}"/>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37" name="Group 36">
            <a:extLst>
              <a:ext uri="{FF2B5EF4-FFF2-40B4-BE49-F238E27FC236}">
                <a16:creationId xmlns:a16="http://schemas.microsoft.com/office/drawing/2014/main" id="{33946300-F59B-8562-A2F7-17377F2B1545}"/>
              </a:ext>
            </a:extLst>
          </p:cNvPr>
          <p:cNvGrpSpPr/>
          <p:nvPr/>
        </p:nvGrpSpPr>
        <p:grpSpPr>
          <a:xfrm>
            <a:off x="497860" y="1868568"/>
            <a:ext cx="1038858" cy="338554"/>
            <a:chOff x="59136" y="2068190"/>
            <a:chExt cx="2233557" cy="338554"/>
          </a:xfrm>
        </p:grpSpPr>
        <p:sp>
          <p:nvSpPr>
            <p:cNvPr id="38" name="Rectangle 37">
              <a:extLst>
                <a:ext uri="{FF2B5EF4-FFF2-40B4-BE49-F238E27FC236}">
                  <a16:creationId xmlns:a16="http://schemas.microsoft.com/office/drawing/2014/main" id="{C5B3751C-B9E1-4691-9208-0419505CD6F3}"/>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9" name="TextBox 38">
              <a:extLst>
                <a:ext uri="{FF2B5EF4-FFF2-40B4-BE49-F238E27FC236}">
                  <a16:creationId xmlns:a16="http://schemas.microsoft.com/office/drawing/2014/main" id="{FFD67982-53CB-EBB4-E05F-8C6520A6DF18}"/>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41" name="Group 40">
            <a:extLst>
              <a:ext uri="{FF2B5EF4-FFF2-40B4-BE49-F238E27FC236}">
                <a16:creationId xmlns:a16="http://schemas.microsoft.com/office/drawing/2014/main" id="{48226E70-8C75-1FA2-5043-3A9DFFA8C7CA}"/>
              </a:ext>
            </a:extLst>
          </p:cNvPr>
          <p:cNvGrpSpPr/>
          <p:nvPr/>
        </p:nvGrpSpPr>
        <p:grpSpPr>
          <a:xfrm>
            <a:off x="10652" y="1251183"/>
            <a:ext cx="2013275" cy="338554"/>
            <a:chOff x="97343" y="1300458"/>
            <a:chExt cx="2194560" cy="338554"/>
          </a:xfrm>
        </p:grpSpPr>
        <p:sp>
          <p:nvSpPr>
            <p:cNvPr id="43" name="Rectangle 42">
              <a:extLst>
                <a:ext uri="{FF2B5EF4-FFF2-40B4-BE49-F238E27FC236}">
                  <a16:creationId xmlns:a16="http://schemas.microsoft.com/office/drawing/2014/main" id="{10A8B117-09B9-EE10-F23E-606469D956D8}"/>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8FFC1291-7ADB-D10E-C427-694C8522BA92}"/>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46" name="Group 45">
            <a:extLst>
              <a:ext uri="{FF2B5EF4-FFF2-40B4-BE49-F238E27FC236}">
                <a16:creationId xmlns:a16="http://schemas.microsoft.com/office/drawing/2014/main" id="{064EB726-55BE-C69E-6104-D9454F9EDB80}"/>
              </a:ext>
            </a:extLst>
          </p:cNvPr>
          <p:cNvGrpSpPr/>
          <p:nvPr/>
        </p:nvGrpSpPr>
        <p:grpSpPr>
          <a:xfrm>
            <a:off x="442419" y="3286428"/>
            <a:ext cx="1149740" cy="338554"/>
            <a:chOff x="-63988" y="3721744"/>
            <a:chExt cx="2170519" cy="338554"/>
          </a:xfrm>
        </p:grpSpPr>
        <p:sp>
          <p:nvSpPr>
            <p:cNvPr id="54" name="Rectangle 53">
              <a:extLst>
                <a:ext uri="{FF2B5EF4-FFF2-40B4-BE49-F238E27FC236}">
                  <a16:creationId xmlns:a16="http://schemas.microsoft.com/office/drawing/2014/main" id="{9669B7AE-17BE-4FA2-EDF3-DFC9721CCBFC}"/>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Box 54">
              <a:extLst>
                <a:ext uri="{FF2B5EF4-FFF2-40B4-BE49-F238E27FC236}">
                  <a16:creationId xmlns:a16="http://schemas.microsoft.com/office/drawing/2014/main" id="{A304597F-20F1-E24F-1897-4E5E9CC75AB6}"/>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56" name="TextBox 55">
            <a:extLst>
              <a:ext uri="{FF2B5EF4-FFF2-40B4-BE49-F238E27FC236}">
                <a16:creationId xmlns:a16="http://schemas.microsoft.com/office/drawing/2014/main" id="{B9E6307D-83F2-D95C-7926-235891DADCCE}"/>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58" name="TextBox 57">
            <a:extLst>
              <a:ext uri="{FF2B5EF4-FFF2-40B4-BE49-F238E27FC236}">
                <a16:creationId xmlns:a16="http://schemas.microsoft.com/office/drawing/2014/main" id="{80F24B55-035D-1B5C-B13A-DE32FFEB8368}"/>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59" name="TextBox 58">
            <a:extLst>
              <a:ext uri="{FF2B5EF4-FFF2-40B4-BE49-F238E27FC236}">
                <a16:creationId xmlns:a16="http://schemas.microsoft.com/office/drawing/2014/main" id="{DC88C4BC-289B-4B43-22BB-FC49CE839CCC}"/>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60" name="TextBox 59">
            <a:extLst>
              <a:ext uri="{FF2B5EF4-FFF2-40B4-BE49-F238E27FC236}">
                <a16:creationId xmlns:a16="http://schemas.microsoft.com/office/drawing/2014/main" id="{7C3340F4-8B2B-A974-5E27-2FC53C4C205F}"/>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24" name="TextBox 1023">
            <a:extLst>
              <a:ext uri="{FF2B5EF4-FFF2-40B4-BE49-F238E27FC236}">
                <a16:creationId xmlns:a16="http://schemas.microsoft.com/office/drawing/2014/main" id="{8D401A36-F71F-31D4-AC05-99973E2FE32C}"/>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29" name="TextBox 1028">
            <a:extLst>
              <a:ext uri="{FF2B5EF4-FFF2-40B4-BE49-F238E27FC236}">
                <a16:creationId xmlns:a16="http://schemas.microsoft.com/office/drawing/2014/main" id="{E13B2C66-BE1B-CD72-6FFB-546417A3344C}"/>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31" name="TextBox 1030">
            <a:extLst>
              <a:ext uri="{FF2B5EF4-FFF2-40B4-BE49-F238E27FC236}">
                <a16:creationId xmlns:a16="http://schemas.microsoft.com/office/drawing/2014/main" id="{E03CA683-73A9-7628-11C3-7F110BDDF7FF}"/>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56" name="TextBox 1055">
            <a:extLst>
              <a:ext uri="{FF2B5EF4-FFF2-40B4-BE49-F238E27FC236}">
                <a16:creationId xmlns:a16="http://schemas.microsoft.com/office/drawing/2014/main" id="{77F50CBB-33A5-C9E8-3F35-02710A70C05E}"/>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057" name="TextBox 1056">
            <a:extLst>
              <a:ext uri="{FF2B5EF4-FFF2-40B4-BE49-F238E27FC236}">
                <a16:creationId xmlns:a16="http://schemas.microsoft.com/office/drawing/2014/main" id="{5D39A853-AA22-00B2-DDF5-B7D808A075B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58" name="Group 1057">
            <a:extLst>
              <a:ext uri="{FF2B5EF4-FFF2-40B4-BE49-F238E27FC236}">
                <a16:creationId xmlns:a16="http://schemas.microsoft.com/office/drawing/2014/main" id="{A2E1FA6F-F87E-860E-36DD-8CD0B6956E94}"/>
              </a:ext>
            </a:extLst>
          </p:cNvPr>
          <p:cNvGrpSpPr/>
          <p:nvPr/>
        </p:nvGrpSpPr>
        <p:grpSpPr>
          <a:xfrm>
            <a:off x="311331" y="5752796"/>
            <a:ext cx="1411916" cy="830997"/>
            <a:chOff x="136544" y="5759803"/>
            <a:chExt cx="2172401" cy="830997"/>
          </a:xfrm>
        </p:grpSpPr>
        <p:sp>
          <p:nvSpPr>
            <p:cNvPr id="1059" name="Rectangle 1058">
              <a:extLst>
                <a:ext uri="{FF2B5EF4-FFF2-40B4-BE49-F238E27FC236}">
                  <a16:creationId xmlns:a16="http://schemas.microsoft.com/office/drawing/2014/main" id="{55A6C16B-D160-A00C-D195-0E744C2523D4}"/>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0" name="TextBox 1059">
              <a:extLst>
                <a:ext uri="{FF2B5EF4-FFF2-40B4-BE49-F238E27FC236}">
                  <a16:creationId xmlns:a16="http://schemas.microsoft.com/office/drawing/2014/main" id="{37A93D90-B026-E4D3-E6A7-1D9B9EB34D0B}"/>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61" name="Arrow: Right 1060">
            <a:extLst>
              <a:ext uri="{FF2B5EF4-FFF2-40B4-BE49-F238E27FC236}">
                <a16:creationId xmlns:a16="http://schemas.microsoft.com/office/drawing/2014/main" id="{C1BE864F-1EEC-0E96-FA71-4BD09E801B97}"/>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Arrow: Right 1061">
            <a:extLst>
              <a:ext uri="{FF2B5EF4-FFF2-40B4-BE49-F238E27FC236}">
                <a16:creationId xmlns:a16="http://schemas.microsoft.com/office/drawing/2014/main" id="{ACDB1156-4B48-9407-7B34-87A7D7404140}"/>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Arrow: Right 1062">
            <a:extLst>
              <a:ext uri="{FF2B5EF4-FFF2-40B4-BE49-F238E27FC236}">
                <a16:creationId xmlns:a16="http://schemas.microsoft.com/office/drawing/2014/main" id="{87F544D2-142D-3F97-0050-0FDF1E224FD9}"/>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Arrow: Right 1063">
            <a:extLst>
              <a:ext uri="{FF2B5EF4-FFF2-40B4-BE49-F238E27FC236}">
                <a16:creationId xmlns:a16="http://schemas.microsoft.com/office/drawing/2014/main" id="{152A8D3F-C06B-8323-8121-6DC4DF582E16}"/>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Arrow: Right 1064">
            <a:extLst>
              <a:ext uri="{FF2B5EF4-FFF2-40B4-BE49-F238E27FC236}">
                <a16:creationId xmlns:a16="http://schemas.microsoft.com/office/drawing/2014/main" id="{04F9803C-567B-8B10-FEB0-C6DA3979DA2D}"/>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6" name="Arrow: Right 1065">
            <a:extLst>
              <a:ext uri="{FF2B5EF4-FFF2-40B4-BE49-F238E27FC236}">
                <a16:creationId xmlns:a16="http://schemas.microsoft.com/office/drawing/2014/main" id="{31B88AFB-6B45-1CD4-24F4-0A383C3045F1}"/>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88130" y="768862"/>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507742" y="1167293"/>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394646" y="4736812"/>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8520076" y="4199052"/>
            <a:ext cx="3398368" cy="2112228"/>
          </a:xfrm>
          <a:prstGeom prst="rect">
            <a:avLst/>
          </a:prstGeom>
        </p:spPr>
      </p:pic>
      <p:pic>
        <p:nvPicPr>
          <p:cNvPr id="31" name="Picture 30">
            <a:extLst>
              <a:ext uri="{FF2B5EF4-FFF2-40B4-BE49-F238E27FC236}">
                <a16:creationId xmlns:a16="http://schemas.microsoft.com/office/drawing/2014/main" id="{4C61A2E3-234B-22EB-CCEA-C2672F98797A}"/>
              </a:ext>
            </a:extLst>
          </p:cNvPr>
          <p:cNvPicPr>
            <a:picLocks noChangeAspect="1"/>
          </p:cNvPicPr>
          <p:nvPr/>
        </p:nvPicPr>
        <p:blipFill rotWithShape="1">
          <a:blip r:embed="rId6"/>
          <a:srcRect r="40643"/>
          <a:stretch/>
        </p:blipFill>
        <p:spPr>
          <a:xfrm>
            <a:off x="2346317" y="1663919"/>
            <a:ext cx="3398368" cy="1600423"/>
          </a:xfrm>
          <a:prstGeom prst="rect">
            <a:avLst/>
          </a:prstGeom>
          <a:ln>
            <a:solidFill>
              <a:schemeClr val="bg1">
                <a:lumMod val="85000"/>
              </a:schemeClr>
            </a:solidFill>
          </a:ln>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7">
            <a:clrChange>
              <a:clrFrom>
                <a:srgbClr val="FFFFFF"/>
              </a:clrFrom>
              <a:clrTo>
                <a:srgbClr val="FFFFFF">
                  <a:alpha val="0"/>
                </a:srgbClr>
              </a:clrTo>
            </a:clrChange>
          </a:blip>
          <a:srcRect r="40828"/>
          <a:stretch/>
        </p:blipFill>
        <p:spPr>
          <a:xfrm>
            <a:off x="6432110" y="1573787"/>
            <a:ext cx="3348329" cy="1829055"/>
          </a:xfrm>
          <a:prstGeom prst="rect">
            <a:avLst/>
          </a:prstGeom>
          <a:ln>
            <a:solidFill>
              <a:schemeClr val="bg1">
                <a:lumMod val="85000"/>
              </a:schemeClr>
            </a:solidFill>
          </a:ln>
        </p:spPr>
      </p:pic>
      <p:sp>
        <p:nvSpPr>
          <p:cNvPr id="22" name="Arrow: Right 21">
            <a:extLst>
              <a:ext uri="{FF2B5EF4-FFF2-40B4-BE49-F238E27FC236}">
                <a16:creationId xmlns:a16="http://schemas.microsoft.com/office/drawing/2014/main" id="{15E38444-9F74-BC8D-2714-8F9111D054D2}"/>
              </a:ext>
            </a:extLst>
          </p:cNvPr>
          <p:cNvSpPr/>
          <p:nvPr/>
        </p:nvSpPr>
        <p:spPr>
          <a:xfrm>
            <a:off x="5898507" y="2315430"/>
            <a:ext cx="37978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C2D35D-908C-1640-922D-DCE094685EB9}"/>
              </a:ext>
            </a:extLst>
          </p:cNvPr>
          <p:cNvSpPr/>
          <p:nvPr/>
        </p:nvSpPr>
        <p:spPr>
          <a:xfrm>
            <a:off x="6432110"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028235" y="2880131"/>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7" name="Arrow: Right 36">
            <a:extLst>
              <a:ext uri="{FF2B5EF4-FFF2-40B4-BE49-F238E27FC236}">
                <a16:creationId xmlns:a16="http://schemas.microsoft.com/office/drawing/2014/main" id="{17181F7A-C5F5-6E48-5EC4-7A10E6245086}"/>
              </a:ext>
            </a:extLst>
          </p:cNvPr>
          <p:cNvSpPr/>
          <p:nvPr/>
        </p:nvSpPr>
        <p:spPr>
          <a:xfrm>
            <a:off x="9289532" y="2856311"/>
            <a:ext cx="69575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11727CD-0A23-EBD5-E6B6-F2DDCFA8E846}"/>
              </a:ext>
            </a:extLst>
          </p:cNvPr>
          <p:cNvSpPr txBox="1"/>
          <p:nvPr/>
        </p:nvSpPr>
        <p:spPr>
          <a:xfrm>
            <a:off x="10039500" y="2655788"/>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272004" y="3485249"/>
            <a:ext cx="7384457" cy="523220"/>
          </a:xfrm>
          <a:prstGeom prst="rect">
            <a:avLst/>
          </a:prstGeom>
          <a:noFill/>
        </p:spPr>
        <p:txBody>
          <a:bodyPr wrap="non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3179786" y="5433717"/>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269133" y="4361563"/>
            <a:ext cx="2113592" cy="369332"/>
          </a:xfrm>
          <a:prstGeom prst="rect">
            <a:avLst/>
          </a:prstGeom>
          <a:noFill/>
        </p:spPr>
        <p:txBody>
          <a:bodyPr wrap="none" rtlCol="0">
            <a:spAutoFit/>
          </a:bodyPr>
          <a:lstStyle/>
          <a:p>
            <a:r>
              <a:rPr lang="en-US" b="1" dirty="0"/>
              <a:t>Visualize QC Metrics</a:t>
            </a:r>
          </a:p>
        </p:txBody>
      </p:sp>
      <p:sp>
        <p:nvSpPr>
          <p:cNvPr id="1057" name="Arrow: Right 1056">
            <a:extLst>
              <a:ext uri="{FF2B5EF4-FFF2-40B4-BE49-F238E27FC236}">
                <a16:creationId xmlns:a16="http://schemas.microsoft.com/office/drawing/2014/main" id="{E9DF956A-94BD-1F99-2EED-EA1EEEF599FF}"/>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8" name="Group 1057">
            <a:extLst>
              <a:ext uri="{FF2B5EF4-FFF2-40B4-BE49-F238E27FC236}">
                <a16:creationId xmlns:a16="http://schemas.microsoft.com/office/drawing/2014/main" id="{5A78B032-5455-D407-0D7E-3E0FE3EA7023}"/>
              </a:ext>
            </a:extLst>
          </p:cNvPr>
          <p:cNvGrpSpPr/>
          <p:nvPr/>
        </p:nvGrpSpPr>
        <p:grpSpPr>
          <a:xfrm>
            <a:off x="259881" y="615983"/>
            <a:ext cx="1514816" cy="338554"/>
            <a:chOff x="-69645" y="698949"/>
            <a:chExt cx="2178751" cy="338554"/>
          </a:xfrm>
        </p:grpSpPr>
        <p:sp>
          <p:nvSpPr>
            <p:cNvPr id="1059" name="Rectangle 1058">
              <a:extLst>
                <a:ext uri="{FF2B5EF4-FFF2-40B4-BE49-F238E27FC236}">
                  <a16:creationId xmlns:a16="http://schemas.microsoft.com/office/drawing/2014/main" id="{00C5CCA5-E151-5EB8-BF00-3901E148540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60" name="TextBox 1059">
              <a:extLst>
                <a:ext uri="{FF2B5EF4-FFF2-40B4-BE49-F238E27FC236}">
                  <a16:creationId xmlns:a16="http://schemas.microsoft.com/office/drawing/2014/main" id="{660BDE4C-A564-391D-9CBA-0437DA8AB242}"/>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061" name="Group 1060">
            <a:extLst>
              <a:ext uri="{FF2B5EF4-FFF2-40B4-BE49-F238E27FC236}">
                <a16:creationId xmlns:a16="http://schemas.microsoft.com/office/drawing/2014/main" id="{F09A0310-13A8-3B7E-4C95-2875A863AC94}"/>
              </a:ext>
            </a:extLst>
          </p:cNvPr>
          <p:cNvGrpSpPr/>
          <p:nvPr/>
        </p:nvGrpSpPr>
        <p:grpSpPr>
          <a:xfrm>
            <a:off x="129591" y="2495739"/>
            <a:ext cx="1775396" cy="338554"/>
            <a:chOff x="-11289" y="2786494"/>
            <a:chExt cx="2170520" cy="338554"/>
          </a:xfrm>
        </p:grpSpPr>
        <p:sp>
          <p:nvSpPr>
            <p:cNvPr id="1062" name="Rectangle 1061">
              <a:extLst>
                <a:ext uri="{FF2B5EF4-FFF2-40B4-BE49-F238E27FC236}">
                  <a16:creationId xmlns:a16="http://schemas.microsoft.com/office/drawing/2014/main" id="{1A295E4D-C596-452A-F3A5-CEBE2C7D1A47}"/>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3" name="TextBox 1062">
              <a:extLst>
                <a:ext uri="{FF2B5EF4-FFF2-40B4-BE49-F238E27FC236}">
                  <a16:creationId xmlns:a16="http://schemas.microsoft.com/office/drawing/2014/main" id="{76D6F5F8-C482-2FF0-53E8-70201CCF7FF2}"/>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064" name="Group 1063">
            <a:extLst>
              <a:ext uri="{FF2B5EF4-FFF2-40B4-BE49-F238E27FC236}">
                <a16:creationId xmlns:a16="http://schemas.microsoft.com/office/drawing/2014/main" id="{EEE3BC3E-6174-4A22-0E0E-8291BD4570D0}"/>
              </a:ext>
            </a:extLst>
          </p:cNvPr>
          <p:cNvGrpSpPr/>
          <p:nvPr/>
        </p:nvGrpSpPr>
        <p:grpSpPr>
          <a:xfrm>
            <a:off x="126166" y="3893924"/>
            <a:ext cx="1782247" cy="830997"/>
            <a:chOff x="27906" y="5317845"/>
            <a:chExt cx="2185416" cy="830997"/>
          </a:xfrm>
        </p:grpSpPr>
        <p:sp>
          <p:nvSpPr>
            <p:cNvPr id="1065" name="Rectangle 1064">
              <a:extLst>
                <a:ext uri="{FF2B5EF4-FFF2-40B4-BE49-F238E27FC236}">
                  <a16:creationId xmlns:a16="http://schemas.microsoft.com/office/drawing/2014/main" id="{71FE75F0-CC4D-ADAC-EB4B-0DF5AD27403B}"/>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6" name="TextBox 1065">
              <a:extLst>
                <a:ext uri="{FF2B5EF4-FFF2-40B4-BE49-F238E27FC236}">
                  <a16:creationId xmlns:a16="http://schemas.microsoft.com/office/drawing/2014/main" id="{58E5A071-997D-3EA8-884F-D5C57B9E0FF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67" name="Group 1066">
            <a:extLst>
              <a:ext uri="{FF2B5EF4-FFF2-40B4-BE49-F238E27FC236}">
                <a16:creationId xmlns:a16="http://schemas.microsoft.com/office/drawing/2014/main" id="{B7CAF8C1-5DDE-A146-A058-4FCA0E94F4D5}"/>
              </a:ext>
            </a:extLst>
          </p:cNvPr>
          <p:cNvGrpSpPr/>
          <p:nvPr/>
        </p:nvGrpSpPr>
        <p:grpSpPr>
          <a:xfrm>
            <a:off x="297313" y="5068440"/>
            <a:ext cx="1439952" cy="338554"/>
            <a:chOff x="154851" y="5720670"/>
            <a:chExt cx="2215538" cy="338554"/>
          </a:xfrm>
        </p:grpSpPr>
        <p:sp>
          <p:nvSpPr>
            <p:cNvPr id="1068" name="Rectangle 1067">
              <a:extLst>
                <a:ext uri="{FF2B5EF4-FFF2-40B4-BE49-F238E27FC236}">
                  <a16:creationId xmlns:a16="http://schemas.microsoft.com/office/drawing/2014/main" id="{C6DD982C-0D1D-B8B9-8D13-A1CE346478B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9" name="TextBox 1068">
              <a:extLst>
                <a:ext uri="{FF2B5EF4-FFF2-40B4-BE49-F238E27FC236}">
                  <a16:creationId xmlns:a16="http://schemas.microsoft.com/office/drawing/2014/main" id="{D020BBB8-BDF0-88CC-4B04-D24A9D9FF721}"/>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70" name="Group 1069">
            <a:extLst>
              <a:ext uri="{FF2B5EF4-FFF2-40B4-BE49-F238E27FC236}">
                <a16:creationId xmlns:a16="http://schemas.microsoft.com/office/drawing/2014/main" id="{4618052C-3EBB-7A2A-8597-37D8D96F9099}"/>
              </a:ext>
            </a:extLst>
          </p:cNvPr>
          <p:cNvGrpSpPr/>
          <p:nvPr/>
        </p:nvGrpSpPr>
        <p:grpSpPr>
          <a:xfrm>
            <a:off x="497860" y="1868568"/>
            <a:ext cx="1038858" cy="338554"/>
            <a:chOff x="59136" y="2068190"/>
            <a:chExt cx="2233557" cy="338554"/>
          </a:xfrm>
        </p:grpSpPr>
        <p:sp>
          <p:nvSpPr>
            <p:cNvPr id="1071" name="Rectangle 1070">
              <a:extLst>
                <a:ext uri="{FF2B5EF4-FFF2-40B4-BE49-F238E27FC236}">
                  <a16:creationId xmlns:a16="http://schemas.microsoft.com/office/drawing/2014/main" id="{6B1BA94B-5A16-D507-8B7C-180BE8C37787}"/>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72" name="TextBox 1071">
              <a:extLst>
                <a:ext uri="{FF2B5EF4-FFF2-40B4-BE49-F238E27FC236}">
                  <a16:creationId xmlns:a16="http://schemas.microsoft.com/office/drawing/2014/main" id="{503FD0D2-310D-73D8-28C7-9E68DE7A7499}"/>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73" name="Group 1072">
            <a:extLst>
              <a:ext uri="{FF2B5EF4-FFF2-40B4-BE49-F238E27FC236}">
                <a16:creationId xmlns:a16="http://schemas.microsoft.com/office/drawing/2014/main" id="{DED315E2-A441-DFC7-4EEB-A0EA94E6F118}"/>
              </a:ext>
            </a:extLst>
          </p:cNvPr>
          <p:cNvGrpSpPr/>
          <p:nvPr/>
        </p:nvGrpSpPr>
        <p:grpSpPr>
          <a:xfrm>
            <a:off x="10652" y="1251183"/>
            <a:ext cx="2013275" cy="338554"/>
            <a:chOff x="97343" y="1300458"/>
            <a:chExt cx="2194560" cy="338554"/>
          </a:xfrm>
        </p:grpSpPr>
        <p:sp>
          <p:nvSpPr>
            <p:cNvPr id="1074" name="Rectangle 1073">
              <a:extLst>
                <a:ext uri="{FF2B5EF4-FFF2-40B4-BE49-F238E27FC236}">
                  <a16:creationId xmlns:a16="http://schemas.microsoft.com/office/drawing/2014/main" id="{606C4596-F3DA-79AA-FDEE-E6F9E879C307}"/>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5" name="TextBox 1074">
              <a:extLst>
                <a:ext uri="{FF2B5EF4-FFF2-40B4-BE49-F238E27FC236}">
                  <a16:creationId xmlns:a16="http://schemas.microsoft.com/office/drawing/2014/main" id="{7FED3A8A-BB45-2A08-FF11-3B3DE3A74950}"/>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76" name="Group 1075">
            <a:extLst>
              <a:ext uri="{FF2B5EF4-FFF2-40B4-BE49-F238E27FC236}">
                <a16:creationId xmlns:a16="http://schemas.microsoft.com/office/drawing/2014/main" id="{39293DD6-5D6C-B153-EA2A-697DB8F62CA9}"/>
              </a:ext>
            </a:extLst>
          </p:cNvPr>
          <p:cNvGrpSpPr/>
          <p:nvPr/>
        </p:nvGrpSpPr>
        <p:grpSpPr>
          <a:xfrm>
            <a:off x="442419" y="3286428"/>
            <a:ext cx="1149740" cy="338554"/>
            <a:chOff x="-63988" y="3721744"/>
            <a:chExt cx="2170519" cy="338554"/>
          </a:xfrm>
        </p:grpSpPr>
        <p:sp>
          <p:nvSpPr>
            <p:cNvPr id="1077" name="Rectangle 1076">
              <a:extLst>
                <a:ext uri="{FF2B5EF4-FFF2-40B4-BE49-F238E27FC236}">
                  <a16:creationId xmlns:a16="http://schemas.microsoft.com/office/drawing/2014/main" id="{CED78849-D1DD-1B1C-1A61-68CA0D1F1B3A}"/>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8" name="TextBox 1077">
              <a:extLst>
                <a:ext uri="{FF2B5EF4-FFF2-40B4-BE49-F238E27FC236}">
                  <a16:creationId xmlns:a16="http://schemas.microsoft.com/office/drawing/2014/main" id="{70CEA262-23A9-1CC4-DED8-9ABB71900E39}"/>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79" name="TextBox 1078">
            <a:extLst>
              <a:ext uri="{FF2B5EF4-FFF2-40B4-BE49-F238E27FC236}">
                <a16:creationId xmlns:a16="http://schemas.microsoft.com/office/drawing/2014/main" id="{E4C5034A-72FF-1D35-C494-7B13EE5216B1}"/>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80" name="TextBox 1079">
            <a:extLst>
              <a:ext uri="{FF2B5EF4-FFF2-40B4-BE49-F238E27FC236}">
                <a16:creationId xmlns:a16="http://schemas.microsoft.com/office/drawing/2014/main" id="{82F57C97-D13C-3D17-9355-644D21309809}"/>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81" name="TextBox 1080">
            <a:extLst>
              <a:ext uri="{FF2B5EF4-FFF2-40B4-BE49-F238E27FC236}">
                <a16:creationId xmlns:a16="http://schemas.microsoft.com/office/drawing/2014/main" id="{D0C9E5CB-D109-F6ED-075B-AF017368E9BA}"/>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82" name="TextBox 1081">
            <a:extLst>
              <a:ext uri="{FF2B5EF4-FFF2-40B4-BE49-F238E27FC236}">
                <a16:creationId xmlns:a16="http://schemas.microsoft.com/office/drawing/2014/main" id="{E763940F-34C8-C850-2013-FE8B5005A839}"/>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83" name="TextBox 1082">
            <a:extLst>
              <a:ext uri="{FF2B5EF4-FFF2-40B4-BE49-F238E27FC236}">
                <a16:creationId xmlns:a16="http://schemas.microsoft.com/office/drawing/2014/main" id="{C8CD2D8C-4A89-C202-B44A-55D3398FB63B}"/>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84" name="TextBox 1083">
            <a:extLst>
              <a:ext uri="{FF2B5EF4-FFF2-40B4-BE49-F238E27FC236}">
                <a16:creationId xmlns:a16="http://schemas.microsoft.com/office/drawing/2014/main" id="{74FA1622-5BFE-9E2B-658B-444A21A6CF63}"/>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85" name="TextBox 1084">
            <a:extLst>
              <a:ext uri="{FF2B5EF4-FFF2-40B4-BE49-F238E27FC236}">
                <a16:creationId xmlns:a16="http://schemas.microsoft.com/office/drawing/2014/main" id="{C446E606-940C-1C30-74FD-39BEC4953377}"/>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86" name="TextBox 1085">
            <a:extLst>
              <a:ext uri="{FF2B5EF4-FFF2-40B4-BE49-F238E27FC236}">
                <a16:creationId xmlns:a16="http://schemas.microsoft.com/office/drawing/2014/main" id="{57926D4F-F24D-5948-1DDF-ED99F7314A62}"/>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87" name="Group 1086">
            <a:extLst>
              <a:ext uri="{FF2B5EF4-FFF2-40B4-BE49-F238E27FC236}">
                <a16:creationId xmlns:a16="http://schemas.microsoft.com/office/drawing/2014/main" id="{CE3AEF63-44A7-8ACC-5004-175B93449EFE}"/>
              </a:ext>
            </a:extLst>
          </p:cNvPr>
          <p:cNvGrpSpPr/>
          <p:nvPr/>
        </p:nvGrpSpPr>
        <p:grpSpPr>
          <a:xfrm>
            <a:off x="311331" y="5752796"/>
            <a:ext cx="1411916" cy="830997"/>
            <a:chOff x="136544" y="5759803"/>
            <a:chExt cx="2172401" cy="830997"/>
          </a:xfrm>
        </p:grpSpPr>
        <p:sp>
          <p:nvSpPr>
            <p:cNvPr id="1280" name="Rectangle 1279">
              <a:extLst>
                <a:ext uri="{FF2B5EF4-FFF2-40B4-BE49-F238E27FC236}">
                  <a16:creationId xmlns:a16="http://schemas.microsoft.com/office/drawing/2014/main" id="{66962066-BD50-2E08-6F1F-35C83110BC89}"/>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1" name="TextBox 1280">
              <a:extLst>
                <a:ext uri="{FF2B5EF4-FFF2-40B4-BE49-F238E27FC236}">
                  <a16:creationId xmlns:a16="http://schemas.microsoft.com/office/drawing/2014/main" id="{4B7AF20B-236C-913F-3C8A-D572FD5C4A31}"/>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282" name="Arrow: Right 1281">
            <a:extLst>
              <a:ext uri="{FF2B5EF4-FFF2-40B4-BE49-F238E27FC236}">
                <a16:creationId xmlns:a16="http://schemas.microsoft.com/office/drawing/2014/main" id="{E672DF61-A439-D03E-9EDB-5410606F0945}"/>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Arrow: Right 1282">
            <a:extLst>
              <a:ext uri="{FF2B5EF4-FFF2-40B4-BE49-F238E27FC236}">
                <a16:creationId xmlns:a16="http://schemas.microsoft.com/office/drawing/2014/main" id="{398895F0-E7B7-3B46-9FDF-08FAC60DD4F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Arrow: Right 1283">
            <a:extLst>
              <a:ext uri="{FF2B5EF4-FFF2-40B4-BE49-F238E27FC236}">
                <a16:creationId xmlns:a16="http://schemas.microsoft.com/office/drawing/2014/main" id="{FDEF4097-1330-3380-0721-236F0BD556BA}"/>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Arrow: Right 1284">
            <a:extLst>
              <a:ext uri="{FF2B5EF4-FFF2-40B4-BE49-F238E27FC236}">
                <a16:creationId xmlns:a16="http://schemas.microsoft.com/office/drawing/2014/main" id="{6954FAB4-B7C4-8C07-8145-8B6B86A6C778}"/>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Arrow: Right 1285">
            <a:extLst>
              <a:ext uri="{FF2B5EF4-FFF2-40B4-BE49-F238E27FC236}">
                <a16:creationId xmlns:a16="http://schemas.microsoft.com/office/drawing/2014/main" id="{E5D07E0F-3F40-F1D2-FD7D-860EC6E75DA3}"/>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Arrow: Right 1286">
            <a:extLst>
              <a:ext uri="{FF2B5EF4-FFF2-40B4-BE49-F238E27FC236}">
                <a16:creationId xmlns:a16="http://schemas.microsoft.com/office/drawing/2014/main" id="{0B7CC1B5-D86C-92C4-08B4-FA8D0A8D16CF}"/>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285B4ED0-5CC7-E537-8091-97B971833BE5}"/>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24149" y="1733797"/>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8985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31" name="Arrow: Right 30">
            <a:extLst>
              <a:ext uri="{FF2B5EF4-FFF2-40B4-BE49-F238E27FC236}">
                <a16:creationId xmlns:a16="http://schemas.microsoft.com/office/drawing/2014/main" id="{AA635576-8FA4-3D04-B3F6-75EC41A9944A}"/>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6EF4747-F205-ABFD-BEBA-A89899AB5E3E}"/>
              </a:ext>
            </a:extLst>
          </p:cNvPr>
          <p:cNvGrpSpPr/>
          <p:nvPr/>
        </p:nvGrpSpPr>
        <p:grpSpPr>
          <a:xfrm>
            <a:off x="259881" y="615983"/>
            <a:ext cx="1514816" cy="338554"/>
            <a:chOff x="-69645" y="698949"/>
            <a:chExt cx="2178751" cy="338554"/>
          </a:xfrm>
        </p:grpSpPr>
        <p:sp>
          <p:nvSpPr>
            <p:cNvPr id="33" name="Rectangle 32">
              <a:extLst>
                <a:ext uri="{FF2B5EF4-FFF2-40B4-BE49-F238E27FC236}">
                  <a16:creationId xmlns:a16="http://schemas.microsoft.com/office/drawing/2014/main" id="{8BF1809D-7F73-E5AF-4B59-134FE3A54CDB}"/>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5" name="TextBox 34">
              <a:extLst>
                <a:ext uri="{FF2B5EF4-FFF2-40B4-BE49-F238E27FC236}">
                  <a16:creationId xmlns:a16="http://schemas.microsoft.com/office/drawing/2014/main" id="{A41E5B68-8A0E-2F19-A6A9-9493AAC96C63}"/>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7" name="Group 36">
            <a:extLst>
              <a:ext uri="{FF2B5EF4-FFF2-40B4-BE49-F238E27FC236}">
                <a16:creationId xmlns:a16="http://schemas.microsoft.com/office/drawing/2014/main" id="{EDD8F577-4953-E78D-0FCD-A983C952680E}"/>
              </a:ext>
            </a:extLst>
          </p:cNvPr>
          <p:cNvGrpSpPr/>
          <p:nvPr/>
        </p:nvGrpSpPr>
        <p:grpSpPr>
          <a:xfrm>
            <a:off x="129591" y="2495739"/>
            <a:ext cx="1775396" cy="338554"/>
            <a:chOff x="-11289" y="2786494"/>
            <a:chExt cx="2170520" cy="338554"/>
          </a:xfrm>
        </p:grpSpPr>
        <p:sp>
          <p:nvSpPr>
            <p:cNvPr id="38" name="Rectangle 37">
              <a:extLst>
                <a:ext uri="{FF2B5EF4-FFF2-40B4-BE49-F238E27FC236}">
                  <a16:creationId xmlns:a16="http://schemas.microsoft.com/office/drawing/2014/main" id="{218DDCFA-490C-7BB4-BE17-0742D7262D5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A7357EEC-6E4C-4EB4-E938-A9D529E7607F}"/>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41" name="Group 40">
            <a:extLst>
              <a:ext uri="{FF2B5EF4-FFF2-40B4-BE49-F238E27FC236}">
                <a16:creationId xmlns:a16="http://schemas.microsoft.com/office/drawing/2014/main" id="{088E5D58-8BEF-F9F2-0F22-4043C2524D85}"/>
              </a:ext>
            </a:extLst>
          </p:cNvPr>
          <p:cNvGrpSpPr/>
          <p:nvPr/>
        </p:nvGrpSpPr>
        <p:grpSpPr>
          <a:xfrm>
            <a:off x="126166" y="3893924"/>
            <a:ext cx="1782247" cy="830997"/>
            <a:chOff x="27906" y="5317845"/>
            <a:chExt cx="2185416" cy="830997"/>
          </a:xfrm>
        </p:grpSpPr>
        <p:sp>
          <p:nvSpPr>
            <p:cNvPr id="44" name="Rectangle 43">
              <a:extLst>
                <a:ext uri="{FF2B5EF4-FFF2-40B4-BE49-F238E27FC236}">
                  <a16:creationId xmlns:a16="http://schemas.microsoft.com/office/drawing/2014/main" id="{390EBF01-5824-F11C-4531-FAFD644541F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A2EEEA6B-09ED-7664-0AA0-B141BC6D7B55}"/>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024" name="Group 1023">
            <a:extLst>
              <a:ext uri="{FF2B5EF4-FFF2-40B4-BE49-F238E27FC236}">
                <a16:creationId xmlns:a16="http://schemas.microsoft.com/office/drawing/2014/main" id="{87863968-4BE1-DE3D-CB55-4CD10864817F}"/>
              </a:ext>
            </a:extLst>
          </p:cNvPr>
          <p:cNvGrpSpPr/>
          <p:nvPr/>
        </p:nvGrpSpPr>
        <p:grpSpPr>
          <a:xfrm>
            <a:off x="297313" y="5068440"/>
            <a:ext cx="1439952" cy="338554"/>
            <a:chOff x="154851" y="5720670"/>
            <a:chExt cx="2215538" cy="338554"/>
          </a:xfrm>
        </p:grpSpPr>
        <p:sp>
          <p:nvSpPr>
            <p:cNvPr id="1029" name="Rectangle 1028">
              <a:extLst>
                <a:ext uri="{FF2B5EF4-FFF2-40B4-BE49-F238E27FC236}">
                  <a16:creationId xmlns:a16="http://schemas.microsoft.com/office/drawing/2014/main" id="{1F984A3F-ED3A-08A1-94C5-7DCC65682A1B}"/>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TextBox 1030">
              <a:extLst>
                <a:ext uri="{FF2B5EF4-FFF2-40B4-BE49-F238E27FC236}">
                  <a16:creationId xmlns:a16="http://schemas.microsoft.com/office/drawing/2014/main" id="{5BDE4B6D-5927-9EFA-46A3-345B0104E7A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2" name="Group 1031">
            <a:extLst>
              <a:ext uri="{FF2B5EF4-FFF2-40B4-BE49-F238E27FC236}">
                <a16:creationId xmlns:a16="http://schemas.microsoft.com/office/drawing/2014/main" id="{C5606D72-D304-6501-168A-557819A36790}"/>
              </a:ext>
            </a:extLst>
          </p:cNvPr>
          <p:cNvGrpSpPr/>
          <p:nvPr/>
        </p:nvGrpSpPr>
        <p:grpSpPr>
          <a:xfrm>
            <a:off x="497860" y="1868568"/>
            <a:ext cx="1038858" cy="338554"/>
            <a:chOff x="59136" y="2068190"/>
            <a:chExt cx="2233557" cy="338554"/>
          </a:xfrm>
        </p:grpSpPr>
        <p:sp>
          <p:nvSpPr>
            <p:cNvPr id="1034" name="Rectangle 1033">
              <a:extLst>
                <a:ext uri="{FF2B5EF4-FFF2-40B4-BE49-F238E27FC236}">
                  <a16:creationId xmlns:a16="http://schemas.microsoft.com/office/drawing/2014/main" id="{5CBF49B3-B9F6-3C68-DCAB-1C3939CA4D92}"/>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5" name="TextBox 1034">
              <a:extLst>
                <a:ext uri="{FF2B5EF4-FFF2-40B4-BE49-F238E27FC236}">
                  <a16:creationId xmlns:a16="http://schemas.microsoft.com/office/drawing/2014/main" id="{9102FCB7-C722-C8A7-2368-7763D99DDD2C}"/>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6" name="Group 1035">
            <a:extLst>
              <a:ext uri="{FF2B5EF4-FFF2-40B4-BE49-F238E27FC236}">
                <a16:creationId xmlns:a16="http://schemas.microsoft.com/office/drawing/2014/main" id="{F53345FD-AE43-9ECB-9555-E4B73BFAF27A}"/>
              </a:ext>
            </a:extLst>
          </p:cNvPr>
          <p:cNvGrpSpPr/>
          <p:nvPr/>
        </p:nvGrpSpPr>
        <p:grpSpPr>
          <a:xfrm>
            <a:off x="10652" y="1251183"/>
            <a:ext cx="2013275" cy="338554"/>
            <a:chOff x="97343" y="1300458"/>
            <a:chExt cx="2194560" cy="338554"/>
          </a:xfrm>
        </p:grpSpPr>
        <p:sp>
          <p:nvSpPr>
            <p:cNvPr id="1037" name="Rectangle 1036">
              <a:extLst>
                <a:ext uri="{FF2B5EF4-FFF2-40B4-BE49-F238E27FC236}">
                  <a16:creationId xmlns:a16="http://schemas.microsoft.com/office/drawing/2014/main" id="{2AAEE586-24E2-E626-4B2F-0896938AAEC4}"/>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8" name="TextBox 1037">
              <a:extLst>
                <a:ext uri="{FF2B5EF4-FFF2-40B4-BE49-F238E27FC236}">
                  <a16:creationId xmlns:a16="http://schemas.microsoft.com/office/drawing/2014/main" id="{9C9C8613-B28D-2D95-9D7F-2EA40B6BFD44}"/>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9" name="Group 1038">
            <a:extLst>
              <a:ext uri="{FF2B5EF4-FFF2-40B4-BE49-F238E27FC236}">
                <a16:creationId xmlns:a16="http://schemas.microsoft.com/office/drawing/2014/main" id="{5CF37F99-CD3C-F03C-8C7A-E1244143CE93}"/>
              </a:ext>
            </a:extLst>
          </p:cNvPr>
          <p:cNvGrpSpPr/>
          <p:nvPr/>
        </p:nvGrpSpPr>
        <p:grpSpPr>
          <a:xfrm>
            <a:off x="442419" y="3286428"/>
            <a:ext cx="1149740" cy="338554"/>
            <a:chOff x="-63988" y="3721744"/>
            <a:chExt cx="2170519" cy="338554"/>
          </a:xfrm>
        </p:grpSpPr>
        <p:sp>
          <p:nvSpPr>
            <p:cNvPr id="1040" name="Rectangle 1039">
              <a:extLst>
                <a:ext uri="{FF2B5EF4-FFF2-40B4-BE49-F238E27FC236}">
                  <a16:creationId xmlns:a16="http://schemas.microsoft.com/office/drawing/2014/main" id="{C7C3FC12-2977-BA4B-8E06-654CC58FD869}"/>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1" name="TextBox 1040">
              <a:extLst>
                <a:ext uri="{FF2B5EF4-FFF2-40B4-BE49-F238E27FC236}">
                  <a16:creationId xmlns:a16="http://schemas.microsoft.com/office/drawing/2014/main" id="{1B8B2A14-08E4-CCA8-ABB8-EA74899D04BB}"/>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2" name="TextBox 1041">
            <a:extLst>
              <a:ext uri="{FF2B5EF4-FFF2-40B4-BE49-F238E27FC236}">
                <a16:creationId xmlns:a16="http://schemas.microsoft.com/office/drawing/2014/main" id="{E2CEE66B-2127-2841-EABA-B841E1AA4282}"/>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3" name="TextBox 1042">
            <a:extLst>
              <a:ext uri="{FF2B5EF4-FFF2-40B4-BE49-F238E27FC236}">
                <a16:creationId xmlns:a16="http://schemas.microsoft.com/office/drawing/2014/main" id="{4F0B1F0B-0D4A-AC63-79C6-9908369F47CB}"/>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4" name="TextBox 1043">
            <a:extLst>
              <a:ext uri="{FF2B5EF4-FFF2-40B4-BE49-F238E27FC236}">
                <a16:creationId xmlns:a16="http://schemas.microsoft.com/office/drawing/2014/main" id="{13CB902A-B082-4D17-2923-EB40B5381235}"/>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5" name="TextBox 1044">
            <a:extLst>
              <a:ext uri="{FF2B5EF4-FFF2-40B4-BE49-F238E27FC236}">
                <a16:creationId xmlns:a16="http://schemas.microsoft.com/office/drawing/2014/main" id="{A4FAEA57-A542-8934-D998-AA8664EDD812}"/>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6" name="TextBox 1045">
            <a:extLst>
              <a:ext uri="{FF2B5EF4-FFF2-40B4-BE49-F238E27FC236}">
                <a16:creationId xmlns:a16="http://schemas.microsoft.com/office/drawing/2014/main" id="{5F8CECB1-C936-3B2C-7982-C770B4323156}"/>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7" name="TextBox 1046">
            <a:extLst>
              <a:ext uri="{FF2B5EF4-FFF2-40B4-BE49-F238E27FC236}">
                <a16:creationId xmlns:a16="http://schemas.microsoft.com/office/drawing/2014/main" id="{200ADF2A-EB08-66F0-1F8B-1205C21808A8}"/>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8" name="TextBox 1047">
            <a:extLst>
              <a:ext uri="{FF2B5EF4-FFF2-40B4-BE49-F238E27FC236}">
                <a16:creationId xmlns:a16="http://schemas.microsoft.com/office/drawing/2014/main" id="{34DBB9C0-0EB1-4AC4-913E-DC11FD4604B1}"/>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9" name="TextBox 1048">
            <a:extLst>
              <a:ext uri="{FF2B5EF4-FFF2-40B4-BE49-F238E27FC236}">
                <a16:creationId xmlns:a16="http://schemas.microsoft.com/office/drawing/2014/main" id="{86FCDC7F-EE41-472B-3EE7-019CB2051449}"/>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50" name="Group 1049">
            <a:extLst>
              <a:ext uri="{FF2B5EF4-FFF2-40B4-BE49-F238E27FC236}">
                <a16:creationId xmlns:a16="http://schemas.microsoft.com/office/drawing/2014/main" id="{E623BB04-BADB-9847-956E-2132DECBB369}"/>
              </a:ext>
            </a:extLst>
          </p:cNvPr>
          <p:cNvGrpSpPr/>
          <p:nvPr/>
        </p:nvGrpSpPr>
        <p:grpSpPr>
          <a:xfrm>
            <a:off x="311331" y="5752796"/>
            <a:ext cx="1411916" cy="830997"/>
            <a:chOff x="136544" y="5759803"/>
            <a:chExt cx="2172401" cy="830997"/>
          </a:xfrm>
        </p:grpSpPr>
        <p:sp>
          <p:nvSpPr>
            <p:cNvPr id="1051" name="Rectangle 1050">
              <a:extLst>
                <a:ext uri="{FF2B5EF4-FFF2-40B4-BE49-F238E27FC236}">
                  <a16:creationId xmlns:a16="http://schemas.microsoft.com/office/drawing/2014/main" id="{34711358-CB32-A7D1-ABA8-5903D7A9899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2" name="TextBox 1051">
              <a:extLst>
                <a:ext uri="{FF2B5EF4-FFF2-40B4-BE49-F238E27FC236}">
                  <a16:creationId xmlns:a16="http://schemas.microsoft.com/office/drawing/2014/main" id="{614ED8A6-6266-3759-0FCE-1042343FBE43}"/>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3" name="Arrow: Right 1052">
            <a:extLst>
              <a:ext uri="{FF2B5EF4-FFF2-40B4-BE49-F238E27FC236}">
                <a16:creationId xmlns:a16="http://schemas.microsoft.com/office/drawing/2014/main" id="{1A085891-B162-3FD7-9E6D-472B75A08F47}"/>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1F440D56-225D-E249-8065-369020AEC084}"/>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75F1E2BE-A8D1-703C-D65E-CE7575483F5B}"/>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4A052CD2-8C54-9F38-DA30-1DB6AEAB2479}"/>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98D73FF4-E33B-5473-23BA-EE074BE5FF79}"/>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Arrow: Right 1057">
            <a:extLst>
              <a:ext uri="{FF2B5EF4-FFF2-40B4-BE49-F238E27FC236}">
                <a16:creationId xmlns:a16="http://schemas.microsoft.com/office/drawing/2014/main" id="{09505ED4-46C6-D56B-3987-5ADBFE99B415}"/>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C6C7B91A-441B-3CFB-51AC-5D4ED448761B}"/>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16409"/>
            <a:ext cx="2114795" cy="1294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5592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32" name="Arrow: Right 31">
            <a:extLst>
              <a:ext uri="{FF2B5EF4-FFF2-40B4-BE49-F238E27FC236}">
                <a16:creationId xmlns:a16="http://schemas.microsoft.com/office/drawing/2014/main" id="{68A73F94-5CEA-F0E6-B2F5-26486F55EE16}"/>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EA47E8D-7B5E-D725-35B1-6EF5D2C27495}"/>
              </a:ext>
            </a:extLst>
          </p:cNvPr>
          <p:cNvGrpSpPr/>
          <p:nvPr/>
        </p:nvGrpSpPr>
        <p:grpSpPr>
          <a:xfrm>
            <a:off x="259881" y="615983"/>
            <a:ext cx="1514816" cy="338554"/>
            <a:chOff x="-69645" y="698949"/>
            <a:chExt cx="2178751" cy="338554"/>
          </a:xfrm>
        </p:grpSpPr>
        <p:sp>
          <p:nvSpPr>
            <p:cNvPr id="38" name="Rectangle 37">
              <a:extLst>
                <a:ext uri="{FF2B5EF4-FFF2-40B4-BE49-F238E27FC236}">
                  <a16:creationId xmlns:a16="http://schemas.microsoft.com/office/drawing/2014/main" id="{56A6B745-28B4-FE18-2B48-179F006F28E8}"/>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39" name="TextBox 38">
              <a:extLst>
                <a:ext uri="{FF2B5EF4-FFF2-40B4-BE49-F238E27FC236}">
                  <a16:creationId xmlns:a16="http://schemas.microsoft.com/office/drawing/2014/main" id="{66E16DBF-33C3-4B86-D6DA-3713DBEAFB31}"/>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41" name="Group 40">
            <a:extLst>
              <a:ext uri="{FF2B5EF4-FFF2-40B4-BE49-F238E27FC236}">
                <a16:creationId xmlns:a16="http://schemas.microsoft.com/office/drawing/2014/main" id="{F59B389B-F739-441B-F7C9-96D42E40B4E3}"/>
              </a:ext>
            </a:extLst>
          </p:cNvPr>
          <p:cNvGrpSpPr/>
          <p:nvPr/>
        </p:nvGrpSpPr>
        <p:grpSpPr>
          <a:xfrm>
            <a:off x="129591" y="2495739"/>
            <a:ext cx="1775396" cy="338554"/>
            <a:chOff x="-11289" y="2786494"/>
            <a:chExt cx="2170520" cy="338554"/>
          </a:xfrm>
        </p:grpSpPr>
        <p:sp>
          <p:nvSpPr>
            <p:cNvPr id="43" name="Rectangle 42">
              <a:extLst>
                <a:ext uri="{FF2B5EF4-FFF2-40B4-BE49-F238E27FC236}">
                  <a16:creationId xmlns:a16="http://schemas.microsoft.com/office/drawing/2014/main" id="{DCBED44E-FB78-A524-8E81-86F1963DD7E5}"/>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72EEC537-49C3-92D4-3014-AE4D346972D1}"/>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54" name="Group 53">
            <a:extLst>
              <a:ext uri="{FF2B5EF4-FFF2-40B4-BE49-F238E27FC236}">
                <a16:creationId xmlns:a16="http://schemas.microsoft.com/office/drawing/2014/main" id="{17780FBC-9951-635B-E063-D0CD41E72EDA}"/>
              </a:ext>
            </a:extLst>
          </p:cNvPr>
          <p:cNvGrpSpPr/>
          <p:nvPr/>
        </p:nvGrpSpPr>
        <p:grpSpPr>
          <a:xfrm>
            <a:off x="126166" y="3893924"/>
            <a:ext cx="1782247" cy="830997"/>
            <a:chOff x="27906" y="5317845"/>
            <a:chExt cx="2185416" cy="830997"/>
          </a:xfrm>
        </p:grpSpPr>
        <p:sp>
          <p:nvSpPr>
            <p:cNvPr id="55" name="Rectangle 54">
              <a:extLst>
                <a:ext uri="{FF2B5EF4-FFF2-40B4-BE49-F238E27FC236}">
                  <a16:creationId xmlns:a16="http://schemas.microsoft.com/office/drawing/2014/main" id="{5D680BBB-FBFB-1A6B-F717-B4DD08823A41}"/>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a:extLst>
                <a:ext uri="{FF2B5EF4-FFF2-40B4-BE49-F238E27FC236}">
                  <a16:creationId xmlns:a16="http://schemas.microsoft.com/office/drawing/2014/main" id="{CA56DB84-B8CE-0FED-B131-F20D77C1C8BF}"/>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58" name="Group 57">
            <a:extLst>
              <a:ext uri="{FF2B5EF4-FFF2-40B4-BE49-F238E27FC236}">
                <a16:creationId xmlns:a16="http://schemas.microsoft.com/office/drawing/2014/main" id="{42AB116D-91D9-A35A-CE78-AD3214247BF4}"/>
              </a:ext>
            </a:extLst>
          </p:cNvPr>
          <p:cNvGrpSpPr/>
          <p:nvPr/>
        </p:nvGrpSpPr>
        <p:grpSpPr>
          <a:xfrm>
            <a:off x="297313" y="5068440"/>
            <a:ext cx="1439952" cy="338554"/>
            <a:chOff x="154851" y="5720670"/>
            <a:chExt cx="2215538" cy="338554"/>
          </a:xfrm>
        </p:grpSpPr>
        <p:sp>
          <p:nvSpPr>
            <p:cNvPr id="59" name="Rectangle 58">
              <a:extLst>
                <a:ext uri="{FF2B5EF4-FFF2-40B4-BE49-F238E27FC236}">
                  <a16:creationId xmlns:a16="http://schemas.microsoft.com/office/drawing/2014/main" id="{6E81C56E-78D3-28A0-810F-32AC4842E8C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EE4AF10B-9E2B-CD9A-2CC5-C32CCAEC2A9D}"/>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24" name="Group 1023">
            <a:extLst>
              <a:ext uri="{FF2B5EF4-FFF2-40B4-BE49-F238E27FC236}">
                <a16:creationId xmlns:a16="http://schemas.microsoft.com/office/drawing/2014/main" id="{49B33C4E-2D4F-8B04-104F-9134BF1BFBB5}"/>
              </a:ext>
            </a:extLst>
          </p:cNvPr>
          <p:cNvGrpSpPr/>
          <p:nvPr/>
        </p:nvGrpSpPr>
        <p:grpSpPr>
          <a:xfrm>
            <a:off x="497860" y="1868568"/>
            <a:ext cx="1038858" cy="338554"/>
            <a:chOff x="59136" y="2068190"/>
            <a:chExt cx="2233557" cy="338554"/>
          </a:xfrm>
        </p:grpSpPr>
        <p:sp>
          <p:nvSpPr>
            <p:cNvPr id="1029" name="Rectangle 1028">
              <a:extLst>
                <a:ext uri="{FF2B5EF4-FFF2-40B4-BE49-F238E27FC236}">
                  <a16:creationId xmlns:a16="http://schemas.microsoft.com/office/drawing/2014/main" id="{70665E55-28ED-B516-5361-6C87408C5CC5}"/>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1" name="TextBox 1030">
              <a:extLst>
                <a:ext uri="{FF2B5EF4-FFF2-40B4-BE49-F238E27FC236}">
                  <a16:creationId xmlns:a16="http://schemas.microsoft.com/office/drawing/2014/main" id="{DD9674D8-7F0F-9022-B1CF-38D06483F9B1}"/>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2" name="Group 1031">
            <a:extLst>
              <a:ext uri="{FF2B5EF4-FFF2-40B4-BE49-F238E27FC236}">
                <a16:creationId xmlns:a16="http://schemas.microsoft.com/office/drawing/2014/main" id="{206CFCEE-C41A-C9D4-40C8-806943C1151C}"/>
              </a:ext>
            </a:extLst>
          </p:cNvPr>
          <p:cNvGrpSpPr/>
          <p:nvPr/>
        </p:nvGrpSpPr>
        <p:grpSpPr>
          <a:xfrm>
            <a:off x="10652" y="1251183"/>
            <a:ext cx="2013275" cy="338554"/>
            <a:chOff x="97343" y="1300458"/>
            <a:chExt cx="2194560" cy="338554"/>
          </a:xfrm>
        </p:grpSpPr>
        <p:sp>
          <p:nvSpPr>
            <p:cNvPr id="1034" name="Rectangle 1033">
              <a:extLst>
                <a:ext uri="{FF2B5EF4-FFF2-40B4-BE49-F238E27FC236}">
                  <a16:creationId xmlns:a16="http://schemas.microsoft.com/office/drawing/2014/main" id="{B7A0548B-90E1-4BED-012A-E85ED2E7BE23}"/>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TextBox 1034">
              <a:extLst>
                <a:ext uri="{FF2B5EF4-FFF2-40B4-BE49-F238E27FC236}">
                  <a16:creationId xmlns:a16="http://schemas.microsoft.com/office/drawing/2014/main" id="{524B06A9-DD45-156E-7122-9D231BF005BE}"/>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6" name="Group 1035">
            <a:extLst>
              <a:ext uri="{FF2B5EF4-FFF2-40B4-BE49-F238E27FC236}">
                <a16:creationId xmlns:a16="http://schemas.microsoft.com/office/drawing/2014/main" id="{48133C13-9525-53B6-9686-25DA68B7E034}"/>
              </a:ext>
            </a:extLst>
          </p:cNvPr>
          <p:cNvGrpSpPr/>
          <p:nvPr/>
        </p:nvGrpSpPr>
        <p:grpSpPr>
          <a:xfrm>
            <a:off x="442419" y="3286428"/>
            <a:ext cx="1149740" cy="338554"/>
            <a:chOff x="-63988" y="3721744"/>
            <a:chExt cx="2170519" cy="338554"/>
          </a:xfrm>
        </p:grpSpPr>
        <p:sp>
          <p:nvSpPr>
            <p:cNvPr id="1037" name="Rectangle 1036">
              <a:extLst>
                <a:ext uri="{FF2B5EF4-FFF2-40B4-BE49-F238E27FC236}">
                  <a16:creationId xmlns:a16="http://schemas.microsoft.com/office/drawing/2014/main" id="{565437B8-3878-2963-A6BB-7EF32BCEBC0F}"/>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8" name="TextBox 1037">
              <a:extLst>
                <a:ext uri="{FF2B5EF4-FFF2-40B4-BE49-F238E27FC236}">
                  <a16:creationId xmlns:a16="http://schemas.microsoft.com/office/drawing/2014/main" id="{1107E994-B7F3-EBDF-241E-5464105BDEB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39" name="TextBox 1038">
            <a:extLst>
              <a:ext uri="{FF2B5EF4-FFF2-40B4-BE49-F238E27FC236}">
                <a16:creationId xmlns:a16="http://schemas.microsoft.com/office/drawing/2014/main" id="{054044AF-E91F-CAC1-26BD-78BE84F6993C}"/>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0" name="TextBox 1039">
            <a:extLst>
              <a:ext uri="{FF2B5EF4-FFF2-40B4-BE49-F238E27FC236}">
                <a16:creationId xmlns:a16="http://schemas.microsoft.com/office/drawing/2014/main" id="{116833E3-C85C-338F-8655-5294E66DB2DA}"/>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1" name="TextBox 1040">
            <a:extLst>
              <a:ext uri="{FF2B5EF4-FFF2-40B4-BE49-F238E27FC236}">
                <a16:creationId xmlns:a16="http://schemas.microsoft.com/office/drawing/2014/main" id="{C962A866-0E94-C0AA-2039-9A80F8CDEE3E}"/>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2" name="TextBox 1041">
            <a:extLst>
              <a:ext uri="{FF2B5EF4-FFF2-40B4-BE49-F238E27FC236}">
                <a16:creationId xmlns:a16="http://schemas.microsoft.com/office/drawing/2014/main" id="{D140BC7E-E193-A150-C7EA-0B01CA3242E6}"/>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3" name="TextBox 1042">
            <a:extLst>
              <a:ext uri="{FF2B5EF4-FFF2-40B4-BE49-F238E27FC236}">
                <a16:creationId xmlns:a16="http://schemas.microsoft.com/office/drawing/2014/main" id="{A051DEF6-F1C0-30E4-50B8-25A9BCC04E24}"/>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4" name="TextBox 1043">
            <a:extLst>
              <a:ext uri="{FF2B5EF4-FFF2-40B4-BE49-F238E27FC236}">
                <a16:creationId xmlns:a16="http://schemas.microsoft.com/office/drawing/2014/main" id="{CC91AFFC-7835-5B3B-34E7-B25E80DE8CD8}"/>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5" name="TextBox 1044">
            <a:extLst>
              <a:ext uri="{FF2B5EF4-FFF2-40B4-BE49-F238E27FC236}">
                <a16:creationId xmlns:a16="http://schemas.microsoft.com/office/drawing/2014/main" id="{54A96725-BA16-A041-059F-082660ED5EF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6" name="TextBox 1045">
            <a:extLst>
              <a:ext uri="{FF2B5EF4-FFF2-40B4-BE49-F238E27FC236}">
                <a16:creationId xmlns:a16="http://schemas.microsoft.com/office/drawing/2014/main" id="{6DE9F1B6-5D18-E6F4-EE89-E975FECED83D}"/>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7" name="Group 1046">
            <a:extLst>
              <a:ext uri="{FF2B5EF4-FFF2-40B4-BE49-F238E27FC236}">
                <a16:creationId xmlns:a16="http://schemas.microsoft.com/office/drawing/2014/main" id="{34049CA7-D6D6-F247-50A0-745191383AFA}"/>
              </a:ext>
            </a:extLst>
          </p:cNvPr>
          <p:cNvGrpSpPr/>
          <p:nvPr/>
        </p:nvGrpSpPr>
        <p:grpSpPr>
          <a:xfrm>
            <a:off x="311331" y="5752796"/>
            <a:ext cx="1411916" cy="830997"/>
            <a:chOff x="136544" y="5759803"/>
            <a:chExt cx="2172401" cy="830997"/>
          </a:xfrm>
        </p:grpSpPr>
        <p:sp>
          <p:nvSpPr>
            <p:cNvPr id="1048" name="Rectangle 1047">
              <a:extLst>
                <a:ext uri="{FF2B5EF4-FFF2-40B4-BE49-F238E27FC236}">
                  <a16:creationId xmlns:a16="http://schemas.microsoft.com/office/drawing/2014/main" id="{3E0A006E-7C08-6F2E-E27E-210D4F3FDF97}"/>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9" name="TextBox 1048">
              <a:extLst>
                <a:ext uri="{FF2B5EF4-FFF2-40B4-BE49-F238E27FC236}">
                  <a16:creationId xmlns:a16="http://schemas.microsoft.com/office/drawing/2014/main" id="{C12F2C0D-FFA9-6548-CFE4-B2E4C9FE9717}"/>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0" name="Arrow: Right 1049">
            <a:extLst>
              <a:ext uri="{FF2B5EF4-FFF2-40B4-BE49-F238E27FC236}">
                <a16:creationId xmlns:a16="http://schemas.microsoft.com/office/drawing/2014/main" id="{FFCACDE8-A950-A250-0DFB-CA8CDFB37C3C}"/>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Arrow: Right 1050">
            <a:extLst>
              <a:ext uri="{FF2B5EF4-FFF2-40B4-BE49-F238E27FC236}">
                <a16:creationId xmlns:a16="http://schemas.microsoft.com/office/drawing/2014/main" id="{D9FCC4E7-902F-B5FC-E8E4-681B24F3E76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Arrow: Right 1051">
            <a:extLst>
              <a:ext uri="{FF2B5EF4-FFF2-40B4-BE49-F238E27FC236}">
                <a16:creationId xmlns:a16="http://schemas.microsoft.com/office/drawing/2014/main" id="{82875F6A-D628-56E1-0851-7C379E83CD41}"/>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3C2D00A8-2BE3-257C-0FE4-146044E3F6E2}"/>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7051837D-C7D9-D220-BFBF-D29A6A290650}"/>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911BE868-2E03-2AF7-9F26-7078107F8093}"/>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TextBox 1055">
            <a:extLst>
              <a:ext uri="{FF2B5EF4-FFF2-40B4-BE49-F238E27FC236}">
                <a16:creationId xmlns:a16="http://schemas.microsoft.com/office/drawing/2014/main" id="{130EA49A-E147-F661-301D-A6A0D28D7D8D}"/>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158836"/>
            <a:ext cx="2119121" cy="3653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Tree>
    <p:extLst>
      <p:ext uri="{BB962C8B-B14F-4D97-AF65-F5344CB8AC3E}">
        <p14:creationId xmlns:p14="http://schemas.microsoft.com/office/powerpoint/2010/main" val="613235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58" name="Arrow: Right 57">
            <a:extLst>
              <a:ext uri="{FF2B5EF4-FFF2-40B4-BE49-F238E27FC236}">
                <a16:creationId xmlns:a16="http://schemas.microsoft.com/office/drawing/2014/main" id="{1DEACD8A-C62E-5A28-2B8C-CCF89EEDBC79}"/>
              </a:ext>
            </a:extLst>
          </p:cNvPr>
          <p:cNvSpPr/>
          <p:nvPr/>
        </p:nvSpPr>
        <p:spPr>
          <a:xfrm>
            <a:off x="5460974" y="6079205"/>
            <a:ext cx="3327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67015" y="300548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7B5C35B-AAFA-BE71-DB0F-ED2535515E52}"/>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41647A5-EDCF-A5D7-FD63-4D70F08AD23D}"/>
              </a:ext>
            </a:extLst>
          </p:cNvPr>
          <p:cNvGrpSpPr/>
          <p:nvPr/>
        </p:nvGrpSpPr>
        <p:grpSpPr>
          <a:xfrm>
            <a:off x="259881" y="615983"/>
            <a:ext cx="1514816" cy="338554"/>
            <a:chOff x="-69645" y="698949"/>
            <a:chExt cx="2178751" cy="338554"/>
          </a:xfrm>
        </p:grpSpPr>
        <p:sp>
          <p:nvSpPr>
            <p:cNvPr id="20" name="Rectangle 19">
              <a:extLst>
                <a:ext uri="{FF2B5EF4-FFF2-40B4-BE49-F238E27FC236}">
                  <a16:creationId xmlns:a16="http://schemas.microsoft.com/office/drawing/2014/main" id="{6D3C399B-D8F1-8DCE-FDB8-92B9F3E9FB5C}"/>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 name="TextBox 21">
              <a:extLst>
                <a:ext uri="{FF2B5EF4-FFF2-40B4-BE49-F238E27FC236}">
                  <a16:creationId xmlns:a16="http://schemas.microsoft.com/office/drawing/2014/main" id="{41B08786-0FD5-6B56-B409-2C3768350CBF}"/>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30" name="Group 29">
            <a:extLst>
              <a:ext uri="{FF2B5EF4-FFF2-40B4-BE49-F238E27FC236}">
                <a16:creationId xmlns:a16="http://schemas.microsoft.com/office/drawing/2014/main" id="{F4C9B712-231D-A792-B209-442813283D5A}"/>
              </a:ext>
            </a:extLst>
          </p:cNvPr>
          <p:cNvGrpSpPr/>
          <p:nvPr/>
        </p:nvGrpSpPr>
        <p:grpSpPr>
          <a:xfrm>
            <a:off x="129591" y="2495739"/>
            <a:ext cx="1775396" cy="338554"/>
            <a:chOff x="-11289" y="2786494"/>
            <a:chExt cx="2170520" cy="338554"/>
          </a:xfrm>
        </p:grpSpPr>
        <p:sp>
          <p:nvSpPr>
            <p:cNvPr id="31" name="Rectangle 30">
              <a:extLst>
                <a:ext uri="{FF2B5EF4-FFF2-40B4-BE49-F238E27FC236}">
                  <a16:creationId xmlns:a16="http://schemas.microsoft.com/office/drawing/2014/main" id="{EBDB95E0-95F9-6BFB-9E74-9F0A65B733B2}"/>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DEE7ED43-0AC8-0338-0C4B-0E8E9ACAD64E}"/>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35" name="Group 34">
            <a:extLst>
              <a:ext uri="{FF2B5EF4-FFF2-40B4-BE49-F238E27FC236}">
                <a16:creationId xmlns:a16="http://schemas.microsoft.com/office/drawing/2014/main" id="{1D660157-9BBF-88D0-31E0-81E4ADEC3747}"/>
              </a:ext>
            </a:extLst>
          </p:cNvPr>
          <p:cNvGrpSpPr/>
          <p:nvPr/>
        </p:nvGrpSpPr>
        <p:grpSpPr>
          <a:xfrm>
            <a:off x="126166" y="3893924"/>
            <a:ext cx="1782247" cy="830997"/>
            <a:chOff x="27906" y="5317845"/>
            <a:chExt cx="2185416" cy="830997"/>
          </a:xfrm>
        </p:grpSpPr>
        <p:sp>
          <p:nvSpPr>
            <p:cNvPr id="37" name="Rectangle 36">
              <a:extLst>
                <a:ext uri="{FF2B5EF4-FFF2-40B4-BE49-F238E27FC236}">
                  <a16:creationId xmlns:a16="http://schemas.microsoft.com/office/drawing/2014/main" id="{BA79CEE1-8F65-69D7-3578-B11E08B3A272}"/>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D515C034-69D1-00AF-B48C-6824A7FB685B}"/>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43" name="Group 42">
            <a:extLst>
              <a:ext uri="{FF2B5EF4-FFF2-40B4-BE49-F238E27FC236}">
                <a16:creationId xmlns:a16="http://schemas.microsoft.com/office/drawing/2014/main" id="{B9B2C773-7DFD-A388-5947-7ED43B55FC69}"/>
              </a:ext>
            </a:extLst>
          </p:cNvPr>
          <p:cNvGrpSpPr/>
          <p:nvPr/>
        </p:nvGrpSpPr>
        <p:grpSpPr>
          <a:xfrm>
            <a:off x="297313" y="5068440"/>
            <a:ext cx="1439952" cy="338554"/>
            <a:chOff x="154851" y="5720670"/>
            <a:chExt cx="2215538" cy="338554"/>
          </a:xfrm>
        </p:grpSpPr>
        <p:sp>
          <p:nvSpPr>
            <p:cNvPr id="46" name="Rectangle 45">
              <a:extLst>
                <a:ext uri="{FF2B5EF4-FFF2-40B4-BE49-F238E27FC236}">
                  <a16:creationId xmlns:a16="http://schemas.microsoft.com/office/drawing/2014/main" id="{F7E43C06-7C5C-6222-FA84-369A0674CB5F}"/>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a:extLst>
                <a:ext uri="{FF2B5EF4-FFF2-40B4-BE49-F238E27FC236}">
                  <a16:creationId xmlns:a16="http://schemas.microsoft.com/office/drawing/2014/main" id="{A8812CE7-D811-6512-CDEF-9FCBAD76157E}"/>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031" name="Group 1030">
            <a:extLst>
              <a:ext uri="{FF2B5EF4-FFF2-40B4-BE49-F238E27FC236}">
                <a16:creationId xmlns:a16="http://schemas.microsoft.com/office/drawing/2014/main" id="{18FBBA6F-D1DF-6AA6-7E51-D21458431613}"/>
              </a:ext>
            </a:extLst>
          </p:cNvPr>
          <p:cNvGrpSpPr/>
          <p:nvPr/>
        </p:nvGrpSpPr>
        <p:grpSpPr>
          <a:xfrm>
            <a:off x="497860" y="1868568"/>
            <a:ext cx="1038858" cy="338554"/>
            <a:chOff x="59136" y="2068190"/>
            <a:chExt cx="2233557" cy="338554"/>
          </a:xfrm>
        </p:grpSpPr>
        <p:sp>
          <p:nvSpPr>
            <p:cNvPr id="1032" name="Rectangle 1031">
              <a:extLst>
                <a:ext uri="{FF2B5EF4-FFF2-40B4-BE49-F238E27FC236}">
                  <a16:creationId xmlns:a16="http://schemas.microsoft.com/office/drawing/2014/main" id="{D0A0C1ED-E760-D66B-77A3-1E5EADDC98E6}"/>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034" name="TextBox 1033">
              <a:extLst>
                <a:ext uri="{FF2B5EF4-FFF2-40B4-BE49-F238E27FC236}">
                  <a16:creationId xmlns:a16="http://schemas.microsoft.com/office/drawing/2014/main" id="{039123A2-BB20-1D5C-C699-E9A23FD76FE9}"/>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035" name="Group 1034">
            <a:extLst>
              <a:ext uri="{FF2B5EF4-FFF2-40B4-BE49-F238E27FC236}">
                <a16:creationId xmlns:a16="http://schemas.microsoft.com/office/drawing/2014/main" id="{68657EAE-4775-C396-0E59-17B32DD53DD0}"/>
              </a:ext>
            </a:extLst>
          </p:cNvPr>
          <p:cNvGrpSpPr/>
          <p:nvPr/>
        </p:nvGrpSpPr>
        <p:grpSpPr>
          <a:xfrm>
            <a:off x="10652" y="1251183"/>
            <a:ext cx="2013275" cy="338554"/>
            <a:chOff x="97343" y="1300458"/>
            <a:chExt cx="2194560" cy="338554"/>
          </a:xfrm>
        </p:grpSpPr>
        <p:sp>
          <p:nvSpPr>
            <p:cNvPr id="1036" name="Rectangle 1035">
              <a:extLst>
                <a:ext uri="{FF2B5EF4-FFF2-40B4-BE49-F238E27FC236}">
                  <a16:creationId xmlns:a16="http://schemas.microsoft.com/office/drawing/2014/main" id="{142A93CC-1D23-27D0-4225-0F6E67D6DCED}"/>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7" name="TextBox 1036">
              <a:extLst>
                <a:ext uri="{FF2B5EF4-FFF2-40B4-BE49-F238E27FC236}">
                  <a16:creationId xmlns:a16="http://schemas.microsoft.com/office/drawing/2014/main" id="{A86F0A10-F49F-5715-B70A-121FEC490651}"/>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038" name="Group 1037">
            <a:extLst>
              <a:ext uri="{FF2B5EF4-FFF2-40B4-BE49-F238E27FC236}">
                <a16:creationId xmlns:a16="http://schemas.microsoft.com/office/drawing/2014/main" id="{4F7043EA-35E6-1FCF-BD20-578F5AF0C3DC}"/>
              </a:ext>
            </a:extLst>
          </p:cNvPr>
          <p:cNvGrpSpPr/>
          <p:nvPr/>
        </p:nvGrpSpPr>
        <p:grpSpPr>
          <a:xfrm>
            <a:off x="442419" y="3286428"/>
            <a:ext cx="1149740" cy="338554"/>
            <a:chOff x="-63988" y="3721744"/>
            <a:chExt cx="2170519" cy="338554"/>
          </a:xfrm>
        </p:grpSpPr>
        <p:sp>
          <p:nvSpPr>
            <p:cNvPr id="1039" name="Rectangle 1038">
              <a:extLst>
                <a:ext uri="{FF2B5EF4-FFF2-40B4-BE49-F238E27FC236}">
                  <a16:creationId xmlns:a16="http://schemas.microsoft.com/office/drawing/2014/main" id="{AA2A6EE4-7B69-BCC0-0086-21C801E45778}"/>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0" name="TextBox 1039">
              <a:extLst>
                <a:ext uri="{FF2B5EF4-FFF2-40B4-BE49-F238E27FC236}">
                  <a16:creationId xmlns:a16="http://schemas.microsoft.com/office/drawing/2014/main" id="{73A1B8E3-D023-A28C-90CF-3555737D988E}"/>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041" name="TextBox 1040">
            <a:extLst>
              <a:ext uri="{FF2B5EF4-FFF2-40B4-BE49-F238E27FC236}">
                <a16:creationId xmlns:a16="http://schemas.microsoft.com/office/drawing/2014/main" id="{C266C93C-7A23-3203-8B1E-8DCEFC888146}"/>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042" name="TextBox 1041">
            <a:extLst>
              <a:ext uri="{FF2B5EF4-FFF2-40B4-BE49-F238E27FC236}">
                <a16:creationId xmlns:a16="http://schemas.microsoft.com/office/drawing/2014/main" id="{F1D07654-50A0-6393-AFD7-F5C8658241EC}"/>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043" name="TextBox 1042">
            <a:extLst>
              <a:ext uri="{FF2B5EF4-FFF2-40B4-BE49-F238E27FC236}">
                <a16:creationId xmlns:a16="http://schemas.microsoft.com/office/drawing/2014/main" id="{48A784BF-9BB3-D60D-41C3-A11C7B547214}"/>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044" name="TextBox 1043">
            <a:extLst>
              <a:ext uri="{FF2B5EF4-FFF2-40B4-BE49-F238E27FC236}">
                <a16:creationId xmlns:a16="http://schemas.microsoft.com/office/drawing/2014/main" id="{F05E43C7-19F4-0A66-B200-B75CCE18F663}"/>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045" name="TextBox 1044">
            <a:extLst>
              <a:ext uri="{FF2B5EF4-FFF2-40B4-BE49-F238E27FC236}">
                <a16:creationId xmlns:a16="http://schemas.microsoft.com/office/drawing/2014/main" id="{5CFEE8C3-CF35-40CC-F3C6-4C38B8F59AC3}"/>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046" name="TextBox 1045">
            <a:extLst>
              <a:ext uri="{FF2B5EF4-FFF2-40B4-BE49-F238E27FC236}">
                <a16:creationId xmlns:a16="http://schemas.microsoft.com/office/drawing/2014/main" id="{F5DFB04E-737A-E523-B08B-5684FB21F00E}"/>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047" name="TextBox 1046">
            <a:extLst>
              <a:ext uri="{FF2B5EF4-FFF2-40B4-BE49-F238E27FC236}">
                <a16:creationId xmlns:a16="http://schemas.microsoft.com/office/drawing/2014/main" id="{F7C6D9F9-0775-1AA8-D583-90663A7D5652}"/>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048" name="TextBox 1047">
            <a:extLst>
              <a:ext uri="{FF2B5EF4-FFF2-40B4-BE49-F238E27FC236}">
                <a16:creationId xmlns:a16="http://schemas.microsoft.com/office/drawing/2014/main" id="{59E11481-CDD8-051A-BD72-4F73D5F4D0B7}"/>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049" name="Group 1048">
            <a:extLst>
              <a:ext uri="{FF2B5EF4-FFF2-40B4-BE49-F238E27FC236}">
                <a16:creationId xmlns:a16="http://schemas.microsoft.com/office/drawing/2014/main" id="{233E2DB0-0E5D-079A-F87E-F7B502172225}"/>
              </a:ext>
            </a:extLst>
          </p:cNvPr>
          <p:cNvGrpSpPr/>
          <p:nvPr/>
        </p:nvGrpSpPr>
        <p:grpSpPr>
          <a:xfrm>
            <a:off x="311331" y="5752796"/>
            <a:ext cx="1411916" cy="830997"/>
            <a:chOff x="136544" y="5759803"/>
            <a:chExt cx="2172401" cy="830997"/>
          </a:xfrm>
        </p:grpSpPr>
        <p:sp>
          <p:nvSpPr>
            <p:cNvPr id="1050" name="Rectangle 1049">
              <a:extLst>
                <a:ext uri="{FF2B5EF4-FFF2-40B4-BE49-F238E27FC236}">
                  <a16:creationId xmlns:a16="http://schemas.microsoft.com/office/drawing/2014/main" id="{854CAC98-FCFD-2DF7-4CD4-405C0B1EB782}"/>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1" name="TextBox 1050">
              <a:extLst>
                <a:ext uri="{FF2B5EF4-FFF2-40B4-BE49-F238E27FC236}">
                  <a16:creationId xmlns:a16="http://schemas.microsoft.com/office/drawing/2014/main" id="{BB4FA4FB-8F1D-D9B4-7D24-9CFA5DDFA9A0}"/>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052" name="Arrow: Right 1051">
            <a:extLst>
              <a:ext uri="{FF2B5EF4-FFF2-40B4-BE49-F238E27FC236}">
                <a16:creationId xmlns:a16="http://schemas.microsoft.com/office/drawing/2014/main" id="{C96DA175-0384-1B6E-7EDE-2C7A5180BB3C}"/>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Arrow: Right 1052">
            <a:extLst>
              <a:ext uri="{FF2B5EF4-FFF2-40B4-BE49-F238E27FC236}">
                <a16:creationId xmlns:a16="http://schemas.microsoft.com/office/drawing/2014/main" id="{FFAE8AEF-3CC3-7CB4-3320-06B4EF2D69B9}"/>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Arrow: Right 1053">
            <a:extLst>
              <a:ext uri="{FF2B5EF4-FFF2-40B4-BE49-F238E27FC236}">
                <a16:creationId xmlns:a16="http://schemas.microsoft.com/office/drawing/2014/main" id="{95B67C7A-5104-7217-9F3F-D29D2296E8F4}"/>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Arrow: Right 1054">
            <a:extLst>
              <a:ext uri="{FF2B5EF4-FFF2-40B4-BE49-F238E27FC236}">
                <a16:creationId xmlns:a16="http://schemas.microsoft.com/office/drawing/2014/main" id="{406EF4A4-D3AC-D19E-B447-7CB4AE22237F}"/>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Arrow: Right 1055">
            <a:extLst>
              <a:ext uri="{FF2B5EF4-FFF2-40B4-BE49-F238E27FC236}">
                <a16:creationId xmlns:a16="http://schemas.microsoft.com/office/drawing/2014/main" id="{05CE9AC9-37E3-5F13-ED6A-28BAD94BFB0F}"/>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Arrow: Right 1056">
            <a:extLst>
              <a:ext uri="{FF2B5EF4-FFF2-40B4-BE49-F238E27FC236}">
                <a16:creationId xmlns:a16="http://schemas.microsoft.com/office/drawing/2014/main" id="{03E07A84-DC17-140E-283A-3C7E6D9F92EC}"/>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TextBox 1057">
            <a:extLst>
              <a:ext uri="{FF2B5EF4-FFF2-40B4-BE49-F238E27FC236}">
                <a16:creationId xmlns:a16="http://schemas.microsoft.com/office/drawing/2014/main" id="{424493A6-F58B-7777-52FC-B0E9BA9D0419}"/>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9176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Arrow: Right 1363">
            <a:extLst>
              <a:ext uri="{FF2B5EF4-FFF2-40B4-BE49-F238E27FC236}">
                <a16:creationId xmlns:a16="http://schemas.microsoft.com/office/drawing/2014/main" id="{3AC0F6CE-F909-0A28-7711-97056237B67D}"/>
              </a:ext>
            </a:extLst>
          </p:cNvPr>
          <p:cNvSpPr/>
          <p:nvPr/>
        </p:nvSpPr>
        <p:spPr>
          <a:xfrm rot="5400000">
            <a:off x="954582" y="99939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5" name="Group 1364">
            <a:extLst>
              <a:ext uri="{FF2B5EF4-FFF2-40B4-BE49-F238E27FC236}">
                <a16:creationId xmlns:a16="http://schemas.microsoft.com/office/drawing/2014/main" id="{9BD0442E-B0C7-AF57-D230-0A707B7374E9}"/>
              </a:ext>
            </a:extLst>
          </p:cNvPr>
          <p:cNvGrpSpPr/>
          <p:nvPr/>
        </p:nvGrpSpPr>
        <p:grpSpPr>
          <a:xfrm>
            <a:off x="259881" y="615983"/>
            <a:ext cx="1514816" cy="338554"/>
            <a:chOff x="-69645" y="698949"/>
            <a:chExt cx="2178751" cy="338554"/>
          </a:xfrm>
        </p:grpSpPr>
        <p:sp>
          <p:nvSpPr>
            <p:cNvPr id="1366" name="Rectangle 1365">
              <a:extLst>
                <a:ext uri="{FF2B5EF4-FFF2-40B4-BE49-F238E27FC236}">
                  <a16:creationId xmlns:a16="http://schemas.microsoft.com/office/drawing/2014/main" id="{52145859-C182-45FF-9C56-8EC9109C339E}"/>
                </a:ext>
              </a:extLst>
            </p:cNvPr>
            <p:cNvSpPr/>
            <p:nvPr/>
          </p:nvSpPr>
          <p:spPr>
            <a:xfrm>
              <a:off x="113942" y="750352"/>
              <a:ext cx="183475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67" name="TextBox 1366">
              <a:extLst>
                <a:ext uri="{FF2B5EF4-FFF2-40B4-BE49-F238E27FC236}">
                  <a16:creationId xmlns:a16="http://schemas.microsoft.com/office/drawing/2014/main" id="{9FA13F2F-06AB-D843-E33C-707EDA5BFC6A}"/>
                </a:ext>
              </a:extLst>
            </p:cNvPr>
            <p:cNvSpPr txBox="1"/>
            <p:nvPr/>
          </p:nvSpPr>
          <p:spPr>
            <a:xfrm>
              <a:off x="-69645" y="698949"/>
              <a:ext cx="2178751" cy="338554"/>
            </a:xfrm>
            <a:prstGeom prst="rect">
              <a:avLst/>
            </a:prstGeom>
            <a:noFill/>
          </p:spPr>
          <p:txBody>
            <a:bodyPr wrap="square" rtlCol="0">
              <a:spAutoFit/>
            </a:bodyPr>
            <a:lstStyle/>
            <a:p>
              <a:pPr algn="ctr"/>
              <a:r>
                <a:rPr lang="en-US" sz="1600" b="1" dirty="0"/>
                <a:t>Importation</a:t>
              </a:r>
            </a:p>
          </p:txBody>
        </p:sp>
      </p:grpSp>
      <p:grpSp>
        <p:nvGrpSpPr>
          <p:cNvPr id="1368" name="Group 1367">
            <a:extLst>
              <a:ext uri="{FF2B5EF4-FFF2-40B4-BE49-F238E27FC236}">
                <a16:creationId xmlns:a16="http://schemas.microsoft.com/office/drawing/2014/main" id="{244E61F3-4F5F-0468-B91C-BFD12D2C9B11}"/>
              </a:ext>
            </a:extLst>
          </p:cNvPr>
          <p:cNvGrpSpPr/>
          <p:nvPr/>
        </p:nvGrpSpPr>
        <p:grpSpPr>
          <a:xfrm>
            <a:off x="129591" y="2495739"/>
            <a:ext cx="1775396" cy="338554"/>
            <a:chOff x="-11289" y="2786494"/>
            <a:chExt cx="2170520" cy="338554"/>
          </a:xfrm>
        </p:grpSpPr>
        <p:sp>
          <p:nvSpPr>
            <p:cNvPr id="1369" name="Rectangle 1368">
              <a:extLst>
                <a:ext uri="{FF2B5EF4-FFF2-40B4-BE49-F238E27FC236}">
                  <a16:creationId xmlns:a16="http://schemas.microsoft.com/office/drawing/2014/main" id="{DEBBC858-49DA-F9EA-00F2-0CC7F2AA82D3}"/>
                </a:ext>
              </a:extLst>
            </p:cNvPr>
            <p:cNvSpPr/>
            <p:nvPr/>
          </p:nvSpPr>
          <p:spPr>
            <a:xfrm>
              <a:off x="176908" y="2814116"/>
              <a:ext cx="1835101"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0" name="TextBox 1369">
              <a:extLst>
                <a:ext uri="{FF2B5EF4-FFF2-40B4-BE49-F238E27FC236}">
                  <a16:creationId xmlns:a16="http://schemas.microsoft.com/office/drawing/2014/main" id="{364C0C8C-C879-9040-BBF5-F56525E8D36D}"/>
                </a:ext>
              </a:extLst>
            </p:cNvPr>
            <p:cNvSpPr txBox="1"/>
            <p:nvPr/>
          </p:nvSpPr>
          <p:spPr>
            <a:xfrm>
              <a:off x="-11289" y="2786494"/>
              <a:ext cx="2170520" cy="338554"/>
            </a:xfrm>
            <a:prstGeom prst="rect">
              <a:avLst/>
            </a:prstGeom>
            <a:noFill/>
          </p:spPr>
          <p:txBody>
            <a:bodyPr wrap="square" rtlCol="0">
              <a:spAutoFit/>
            </a:bodyPr>
            <a:lstStyle/>
            <a:p>
              <a:pPr algn="ctr"/>
              <a:r>
                <a:rPr lang="en-US" sz="1600" b="1" dirty="0"/>
                <a:t>Normalization</a:t>
              </a:r>
            </a:p>
          </p:txBody>
        </p:sp>
      </p:grpSp>
      <p:grpSp>
        <p:nvGrpSpPr>
          <p:cNvPr id="1371" name="Group 1370">
            <a:extLst>
              <a:ext uri="{FF2B5EF4-FFF2-40B4-BE49-F238E27FC236}">
                <a16:creationId xmlns:a16="http://schemas.microsoft.com/office/drawing/2014/main" id="{57156304-C56E-D2A5-F38A-66B6825A4C2C}"/>
              </a:ext>
            </a:extLst>
          </p:cNvPr>
          <p:cNvGrpSpPr/>
          <p:nvPr/>
        </p:nvGrpSpPr>
        <p:grpSpPr>
          <a:xfrm>
            <a:off x="126166" y="3893924"/>
            <a:ext cx="1782247" cy="830997"/>
            <a:chOff x="27906" y="5317845"/>
            <a:chExt cx="2185416" cy="830997"/>
          </a:xfrm>
        </p:grpSpPr>
        <p:sp>
          <p:nvSpPr>
            <p:cNvPr id="1372" name="Rectangle 1371">
              <a:extLst>
                <a:ext uri="{FF2B5EF4-FFF2-40B4-BE49-F238E27FC236}">
                  <a16:creationId xmlns:a16="http://schemas.microsoft.com/office/drawing/2014/main" id="{1A18FAD4-5848-9BEF-E1A2-2E16E6009058}"/>
                </a:ext>
              </a:extLst>
            </p:cNvPr>
            <p:cNvSpPr/>
            <p:nvPr/>
          </p:nvSpPr>
          <p:spPr>
            <a:xfrm>
              <a:off x="292267" y="5372080"/>
              <a:ext cx="1658952" cy="72960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3" name="TextBox 1372">
              <a:extLst>
                <a:ext uri="{FF2B5EF4-FFF2-40B4-BE49-F238E27FC236}">
                  <a16:creationId xmlns:a16="http://schemas.microsoft.com/office/drawing/2014/main" id="{32FE405E-E645-BAC1-3F64-7177B0078243}"/>
                </a:ext>
              </a:extLst>
            </p:cNvPr>
            <p:cNvSpPr txBox="1"/>
            <p:nvPr/>
          </p:nvSpPr>
          <p:spPr>
            <a:xfrm>
              <a:off x="27906" y="5317845"/>
              <a:ext cx="2185416" cy="830997"/>
            </a:xfrm>
            <a:prstGeom prst="rect">
              <a:avLst/>
            </a:prstGeom>
            <a:noFill/>
          </p:spPr>
          <p:txBody>
            <a:bodyPr wrap="square" rtlCol="0">
              <a:spAutoFit/>
            </a:bodyPr>
            <a:lstStyle/>
            <a:p>
              <a:pPr algn="ctr"/>
              <a:r>
                <a:rPr lang="en-US" sz="1600" b="1" dirty="0"/>
                <a:t>Linear Dimensional </a:t>
              </a:r>
            </a:p>
            <a:p>
              <a:pPr algn="ctr"/>
              <a:r>
                <a:rPr lang="en-US" sz="1600" b="1" dirty="0"/>
                <a:t>Reduction </a:t>
              </a:r>
            </a:p>
          </p:txBody>
        </p:sp>
      </p:grpSp>
      <p:grpSp>
        <p:nvGrpSpPr>
          <p:cNvPr id="1374" name="Group 1373">
            <a:extLst>
              <a:ext uri="{FF2B5EF4-FFF2-40B4-BE49-F238E27FC236}">
                <a16:creationId xmlns:a16="http://schemas.microsoft.com/office/drawing/2014/main" id="{13EE33EA-D2BC-606A-EDE3-48B96A112BDD}"/>
              </a:ext>
            </a:extLst>
          </p:cNvPr>
          <p:cNvGrpSpPr/>
          <p:nvPr/>
        </p:nvGrpSpPr>
        <p:grpSpPr>
          <a:xfrm>
            <a:off x="297313" y="5068440"/>
            <a:ext cx="1439952" cy="338554"/>
            <a:chOff x="154851" y="5720670"/>
            <a:chExt cx="2215538" cy="338554"/>
          </a:xfrm>
        </p:grpSpPr>
        <p:sp>
          <p:nvSpPr>
            <p:cNvPr id="1375" name="Rectangle 1374">
              <a:extLst>
                <a:ext uri="{FF2B5EF4-FFF2-40B4-BE49-F238E27FC236}">
                  <a16:creationId xmlns:a16="http://schemas.microsoft.com/office/drawing/2014/main" id="{506A4FAF-4B24-8841-F8CA-3554E4A6E2D1}"/>
                </a:ext>
              </a:extLst>
            </p:cNvPr>
            <p:cNvSpPr/>
            <p:nvPr/>
          </p:nvSpPr>
          <p:spPr>
            <a:xfrm>
              <a:off x="199869" y="5754457"/>
              <a:ext cx="2170520" cy="28292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6" name="TextBox 1375">
              <a:extLst>
                <a:ext uri="{FF2B5EF4-FFF2-40B4-BE49-F238E27FC236}">
                  <a16:creationId xmlns:a16="http://schemas.microsoft.com/office/drawing/2014/main" id="{91921D07-DF43-215F-B7A3-F54C57834D68}"/>
                </a:ext>
              </a:extLst>
            </p:cNvPr>
            <p:cNvSpPr txBox="1"/>
            <p:nvPr/>
          </p:nvSpPr>
          <p:spPr>
            <a:xfrm>
              <a:off x="154851" y="5720670"/>
              <a:ext cx="2170520" cy="338554"/>
            </a:xfrm>
            <a:prstGeom prst="rect">
              <a:avLst/>
            </a:prstGeom>
            <a:noFill/>
          </p:spPr>
          <p:txBody>
            <a:bodyPr wrap="square" rtlCol="0">
              <a:spAutoFit/>
            </a:bodyPr>
            <a:lstStyle/>
            <a:p>
              <a:pPr algn="ctr"/>
              <a:r>
                <a:rPr lang="en-US" sz="1600" b="1" dirty="0"/>
                <a:t>Clustering</a:t>
              </a:r>
            </a:p>
          </p:txBody>
        </p:sp>
      </p:grpSp>
      <p:grpSp>
        <p:nvGrpSpPr>
          <p:cNvPr id="1377" name="Group 1376">
            <a:extLst>
              <a:ext uri="{FF2B5EF4-FFF2-40B4-BE49-F238E27FC236}">
                <a16:creationId xmlns:a16="http://schemas.microsoft.com/office/drawing/2014/main" id="{1EBF1FF2-8F68-F54C-A759-AC79E7B11C2C}"/>
              </a:ext>
            </a:extLst>
          </p:cNvPr>
          <p:cNvGrpSpPr/>
          <p:nvPr/>
        </p:nvGrpSpPr>
        <p:grpSpPr>
          <a:xfrm>
            <a:off x="497860" y="1868568"/>
            <a:ext cx="1038858" cy="338554"/>
            <a:chOff x="59136" y="2068190"/>
            <a:chExt cx="2233557" cy="338554"/>
          </a:xfrm>
        </p:grpSpPr>
        <p:sp>
          <p:nvSpPr>
            <p:cNvPr id="1378" name="Rectangle 1377">
              <a:extLst>
                <a:ext uri="{FF2B5EF4-FFF2-40B4-BE49-F238E27FC236}">
                  <a16:creationId xmlns:a16="http://schemas.microsoft.com/office/drawing/2014/main" id="{1F189752-6BE2-2AE9-9D8B-A1A3BCC337A5}"/>
                </a:ext>
              </a:extLst>
            </p:cNvPr>
            <p:cNvSpPr/>
            <p:nvPr/>
          </p:nvSpPr>
          <p:spPr>
            <a:xfrm>
              <a:off x="113938" y="2120893"/>
              <a:ext cx="2178755"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379" name="TextBox 1378">
              <a:extLst>
                <a:ext uri="{FF2B5EF4-FFF2-40B4-BE49-F238E27FC236}">
                  <a16:creationId xmlns:a16="http://schemas.microsoft.com/office/drawing/2014/main" id="{33829BD9-7F42-416F-7DD7-341E6A1837C7}"/>
                </a:ext>
              </a:extLst>
            </p:cNvPr>
            <p:cNvSpPr txBox="1"/>
            <p:nvPr/>
          </p:nvSpPr>
          <p:spPr>
            <a:xfrm>
              <a:off x="59136" y="2068190"/>
              <a:ext cx="2204989" cy="338554"/>
            </a:xfrm>
            <a:prstGeom prst="rect">
              <a:avLst/>
            </a:prstGeom>
            <a:noFill/>
          </p:spPr>
          <p:txBody>
            <a:bodyPr wrap="square" rtlCol="0">
              <a:spAutoFit/>
            </a:bodyPr>
            <a:lstStyle/>
            <a:p>
              <a:pPr algn="ctr"/>
              <a:r>
                <a:rPr lang="en-US" sz="1600" b="1" dirty="0"/>
                <a:t>Filtering</a:t>
              </a:r>
            </a:p>
          </p:txBody>
        </p:sp>
      </p:grpSp>
      <p:grpSp>
        <p:nvGrpSpPr>
          <p:cNvPr id="1380" name="Group 1379">
            <a:extLst>
              <a:ext uri="{FF2B5EF4-FFF2-40B4-BE49-F238E27FC236}">
                <a16:creationId xmlns:a16="http://schemas.microsoft.com/office/drawing/2014/main" id="{C60935D0-EB1B-D16B-4F6A-BF1522733D2D}"/>
              </a:ext>
            </a:extLst>
          </p:cNvPr>
          <p:cNvGrpSpPr/>
          <p:nvPr/>
        </p:nvGrpSpPr>
        <p:grpSpPr>
          <a:xfrm>
            <a:off x="10652" y="1251183"/>
            <a:ext cx="2013275" cy="338554"/>
            <a:chOff x="97343" y="1300458"/>
            <a:chExt cx="2194560" cy="338554"/>
          </a:xfrm>
        </p:grpSpPr>
        <p:sp>
          <p:nvSpPr>
            <p:cNvPr id="1381" name="Rectangle 1380">
              <a:extLst>
                <a:ext uri="{FF2B5EF4-FFF2-40B4-BE49-F238E27FC236}">
                  <a16:creationId xmlns:a16="http://schemas.microsoft.com/office/drawing/2014/main" id="{1985F2A3-20C7-10AC-F1CC-FD1524861584}"/>
                </a:ext>
              </a:extLst>
            </p:cNvPr>
            <p:cNvSpPr/>
            <p:nvPr/>
          </p:nvSpPr>
          <p:spPr>
            <a:xfrm>
              <a:off x="179627" y="1332386"/>
              <a:ext cx="2062017"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2" name="TextBox 1381">
              <a:extLst>
                <a:ext uri="{FF2B5EF4-FFF2-40B4-BE49-F238E27FC236}">
                  <a16:creationId xmlns:a16="http://schemas.microsoft.com/office/drawing/2014/main" id="{B1536E7B-F574-6FF8-FFAD-6F46AF51195A}"/>
                </a:ext>
              </a:extLst>
            </p:cNvPr>
            <p:cNvSpPr txBox="1"/>
            <p:nvPr/>
          </p:nvSpPr>
          <p:spPr>
            <a:xfrm>
              <a:off x="97343" y="1300458"/>
              <a:ext cx="2194560" cy="338554"/>
            </a:xfrm>
            <a:prstGeom prst="rect">
              <a:avLst/>
            </a:prstGeom>
            <a:noFill/>
          </p:spPr>
          <p:txBody>
            <a:bodyPr wrap="square" rtlCol="0">
              <a:spAutoFit/>
            </a:bodyPr>
            <a:lstStyle/>
            <a:p>
              <a:pPr algn="ctr"/>
              <a:r>
                <a:rPr lang="en-US" sz="1600" b="1" dirty="0"/>
                <a:t>Metadata Curation</a:t>
              </a:r>
            </a:p>
          </p:txBody>
        </p:sp>
      </p:grpSp>
      <p:grpSp>
        <p:nvGrpSpPr>
          <p:cNvPr id="1383" name="Group 1382">
            <a:extLst>
              <a:ext uri="{FF2B5EF4-FFF2-40B4-BE49-F238E27FC236}">
                <a16:creationId xmlns:a16="http://schemas.microsoft.com/office/drawing/2014/main" id="{EC7F45D4-380D-646F-393F-8FD54EAFE87D}"/>
              </a:ext>
            </a:extLst>
          </p:cNvPr>
          <p:cNvGrpSpPr/>
          <p:nvPr/>
        </p:nvGrpSpPr>
        <p:grpSpPr>
          <a:xfrm>
            <a:off x="442419" y="3286428"/>
            <a:ext cx="1149740" cy="338554"/>
            <a:chOff x="-63988" y="3721744"/>
            <a:chExt cx="2170519" cy="338554"/>
          </a:xfrm>
        </p:grpSpPr>
        <p:sp>
          <p:nvSpPr>
            <p:cNvPr id="1384" name="Rectangle 1383">
              <a:extLst>
                <a:ext uri="{FF2B5EF4-FFF2-40B4-BE49-F238E27FC236}">
                  <a16:creationId xmlns:a16="http://schemas.microsoft.com/office/drawing/2014/main" id="{6DD0EA8B-CBB4-1B54-3DEB-C193CFB59757}"/>
                </a:ext>
              </a:extLst>
            </p:cNvPr>
            <p:cNvSpPr/>
            <p:nvPr/>
          </p:nvSpPr>
          <p:spPr>
            <a:xfrm>
              <a:off x="87705" y="3760558"/>
              <a:ext cx="1918995" cy="281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8" name="TextBox 1387">
              <a:extLst>
                <a:ext uri="{FF2B5EF4-FFF2-40B4-BE49-F238E27FC236}">
                  <a16:creationId xmlns:a16="http://schemas.microsoft.com/office/drawing/2014/main" id="{BC185B3E-F252-ACED-19DF-045F14B5809F}"/>
                </a:ext>
              </a:extLst>
            </p:cNvPr>
            <p:cNvSpPr txBox="1"/>
            <p:nvPr/>
          </p:nvSpPr>
          <p:spPr>
            <a:xfrm>
              <a:off x="-63988" y="3721744"/>
              <a:ext cx="2170519" cy="338554"/>
            </a:xfrm>
            <a:prstGeom prst="rect">
              <a:avLst/>
            </a:prstGeom>
            <a:noFill/>
          </p:spPr>
          <p:txBody>
            <a:bodyPr wrap="square" rtlCol="0">
              <a:spAutoFit/>
            </a:bodyPr>
            <a:lstStyle/>
            <a:p>
              <a:pPr algn="ctr"/>
              <a:r>
                <a:rPr lang="en-US" sz="1600" b="1" dirty="0"/>
                <a:t>Scaling</a:t>
              </a:r>
            </a:p>
          </p:txBody>
        </p:sp>
      </p:grpSp>
      <p:sp>
        <p:nvSpPr>
          <p:cNvPr id="1389" name="TextBox 1388">
            <a:extLst>
              <a:ext uri="{FF2B5EF4-FFF2-40B4-BE49-F238E27FC236}">
                <a16:creationId xmlns:a16="http://schemas.microsoft.com/office/drawing/2014/main" id="{08BDF508-13C8-48F9-2943-5F2311D295AD}"/>
              </a:ext>
            </a:extLst>
          </p:cNvPr>
          <p:cNvSpPr txBox="1"/>
          <p:nvPr/>
        </p:nvSpPr>
        <p:spPr>
          <a:xfrm>
            <a:off x="116204" y="872289"/>
            <a:ext cx="1802171" cy="276999"/>
          </a:xfrm>
          <a:prstGeom prst="rect">
            <a:avLst/>
          </a:prstGeom>
          <a:noFill/>
        </p:spPr>
        <p:txBody>
          <a:bodyPr wrap="square">
            <a:spAutoFit/>
          </a:bodyPr>
          <a:lstStyle/>
          <a:p>
            <a:pPr algn="ctr"/>
            <a:r>
              <a:rPr lang="en-US" sz="1200" i="1" dirty="0" err="1"/>
              <a:t>CreateSeuratObject</a:t>
            </a:r>
            <a:r>
              <a:rPr lang="en-US" sz="1200" i="1" dirty="0"/>
              <a:t>()</a:t>
            </a:r>
          </a:p>
        </p:txBody>
      </p:sp>
      <p:sp>
        <p:nvSpPr>
          <p:cNvPr id="1390" name="TextBox 1389">
            <a:extLst>
              <a:ext uri="{FF2B5EF4-FFF2-40B4-BE49-F238E27FC236}">
                <a16:creationId xmlns:a16="http://schemas.microsoft.com/office/drawing/2014/main" id="{2DCD85CC-A7B5-0DE9-F042-51D3D0C1F43B}"/>
              </a:ext>
            </a:extLst>
          </p:cNvPr>
          <p:cNvSpPr txBox="1"/>
          <p:nvPr/>
        </p:nvSpPr>
        <p:spPr>
          <a:xfrm>
            <a:off x="95851" y="1480009"/>
            <a:ext cx="1842877" cy="276999"/>
          </a:xfrm>
          <a:prstGeom prst="rect">
            <a:avLst/>
          </a:prstGeom>
          <a:noFill/>
        </p:spPr>
        <p:txBody>
          <a:bodyPr wrap="square">
            <a:spAutoFit/>
          </a:bodyPr>
          <a:lstStyle/>
          <a:p>
            <a:pPr algn="ctr"/>
            <a:r>
              <a:rPr lang="en-US" sz="1200" i="1" dirty="0" err="1"/>
              <a:t>PercentageFeatureSet</a:t>
            </a:r>
            <a:r>
              <a:rPr lang="en-US" sz="1200" i="1" dirty="0"/>
              <a:t>()</a:t>
            </a:r>
          </a:p>
        </p:txBody>
      </p:sp>
      <p:sp>
        <p:nvSpPr>
          <p:cNvPr id="1391" name="TextBox 1390">
            <a:extLst>
              <a:ext uri="{FF2B5EF4-FFF2-40B4-BE49-F238E27FC236}">
                <a16:creationId xmlns:a16="http://schemas.microsoft.com/office/drawing/2014/main" id="{632B9F3A-4FD3-DC85-FBAB-85B7F13B1BAC}"/>
              </a:ext>
            </a:extLst>
          </p:cNvPr>
          <p:cNvSpPr txBox="1"/>
          <p:nvPr/>
        </p:nvSpPr>
        <p:spPr>
          <a:xfrm>
            <a:off x="599219" y="2119187"/>
            <a:ext cx="836140" cy="276999"/>
          </a:xfrm>
          <a:prstGeom prst="rect">
            <a:avLst/>
          </a:prstGeom>
          <a:noFill/>
        </p:spPr>
        <p:txBody>
          <a:bodyPr wrap="square">
            <a:spAutoFit/>
          </a:bodyPr>
          <a:lstStyle/>
          <a:p>
            <a:pPr algn="ctr"/>
            <a:r>
              <a:rPr lang="en-US" sz="1200" i="1" dirty="0"/>
              <a:t>subset()</a:t>
            </a:r>
          </a:p>
        </p:txBody>
      </p:sp>
      <p:sp>
        <p:nvSpPr>
          <p:cNvPr id="1392" name="TextBox 1391">
            <a:extLst>
              <a:ext uri="{FF2B5EF4-FFF2-40B4-BE49-F238E27FC236}">
                <a16:creationId xmlns:a16="http://schemas.microsoft.com/office/drawing/2014/main" id="{C6389F6A-60A3-3666-0C10-94644D938BF8}"/>
              </a:ext>
            </a:extLst>
          </p:cNvPr>
          <p:cNvSpPr txBox="1"/>
          <p:nvPr/>
        </p:nvSpPr>
        <p:spPr>
          <a:xfrm>
            <a:off x="278254" y="2741589"/>
            <a:ext cx="1478071" cy="276999"/>
          </a:xfrm>
          <a:prstGeom prst="rect">
            <a:avLst/>
          </a:prstGeom>
          <a:noFill/>
        </p:spPr>
        <p:txBody>
          <a:bodyPr wrap="square">
            <a:spAutoFit/>
          </a:bodyPr>
          <a:lstStyle/>
          <a:p>
            <a:pPr algn="ctr"/>
            <a:r>
              <a:rPr lang="en-US" sz="1200" i="1" dirty="0" err="1"/>
              <a:t>NormalizeData</a:t>
            </a:r>
            <a:r>
              <a:rPr lang="en-US" sz="1200" i="1" dirty="0"/>
              <a:t>()</a:t>
            </a:r>
          </a:p>
        </p:txBody>
      </p:sp>
      <p:sp>
        <p:nvSpPr>
          <p:cNvPr id="1393" name="TextBox 1392">
            <a:extLst>
              <a:ext uri="{FF2B5EF4-FFF2-40B4-BE49-F238E27FC236}">
                <a16:creationId xmlns:a16="http://schemas.microsoft.com/office/drawing/2014/main" id="{8712BB4C-F7C6-80D7-2AEF-B4C7F85236B4}"/>
              </a:ext>
            </a:extLst>
          </p:cNvPr>
          <p:cNvSpPr txBox="1"/>
          <p:nvPr/>
        </p:nvSpPr>
        <p:spPr>
          <a:xfrm>
            <a:off x="230288" y="2911408"/>
            <a:ext cx="1574002" cy="276999"/>
          </a:xfrm>
          <a:prstGeom prst="rect">
            <a:avLst/>
          </a:prstGeom>
          <a:noFill/>
        </p:spPr>
        <p:txBody>
          <a:bodyPr wrap="square">
            <a:spAutoFit/>
          </a:bodyPr>
          <a:lstStyle/>
          <a:p>
            <a:pPr algn="ctr"/>
            <a:r>
              <a:rPr lang="en-US" sz="1200" i="1" dirty="0" err="1"/>
              <a:t>FindVariableFeatures</a:t>
            </a:r>
            <a:r>
              <a:rPr lang="en-US" sz="1200" i="1" dirty="0"/>
              <a:t>()</a:t>
            </a:r>
          </a:p>
        </p:txBody>
      </p:sp>
      <p:sp>
        <p:nvSpPr>
          <p:cNvPr id="1394" name="TextBox 1393">
            <a:extLst>
              <a:ext uri="{FF2B5EF4-FFF2-40B4-BE49-F238E27FC236}">
                <a16:creationId xmlns:a16="http://schemas.microsoft.com/office/drawing/2014/main" id="{4DDA4506-6C73-4A3D-7CE1-1AB501BCAB56}"/>
              </a:ext>
            </a:extLst>
          </p:cNvPr>
          <p:cNvSpPr txBox="1"/>
          <p:nvPr/>
        </p:nvSpPr>
        <p:spPr>
          <a:xfrm>
            <a:off x="548026" y="3551210"/>
            <a:ext cx="938526" cy="276999"/>
          </a:xfrm>
          <a:prstGeom prst="rect">
            <a:avLst/>
          </a:prstGeom>
          <a:noFill/>
        </p:spPr>
        <p:txBody>
          <a:bodyPr wrap="square">
            <a:spAutoFit/>
          </a:bodyPr>
          <a:lstStyle/>
          <a:p>
            <a:pPr algn="ctr"/>
            <a:r>
              <a:rPr lang="en-US" sz="1200" i="1" dirty="0" err="1"/>
              <a:t>ScaleData</a:t>
            </a:r>
            <a:r>
              <a:rPr lang="en-US" sz="1200" i="1" dirty="0"/>
              <a:t>()</a:t>
            </a:r>
          </a:p>
        </p:txBody>
      </p:sp>
      <p:sp>
        <p:nvSpPr>
          <p:cNvPr id="1395" name="TextBox 1394">
            <a:extLst>
              <a:ext uri="{FF2B5EF4-FFF2-40B4-BE49-F238E27FC236}">
                <a16:creationId xmlns:a16="http://schemas.microsoft.com/office/drawing/2014/main" id="{BFA7F341-8D71-E3C2-E7F9-2BCC3C2E6575}"/>
              </a:ext>
            </a:extLst>
          </p:cNvPr>
          <p:cNvSpPr txBox="1"/>
          <p:nvPr/>
        </p:nvSpPr>
        <p:spPr>
          <a:xfrm>
            <a:off x="132240" y="4654161"/>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sp>
        <p:nvSpPr>
          <p:cNvPr id="1396" name="TextBox 1395">
            <a:extLst>
              <a:ext uri="{FF2B5EF4-FFF2-40B4-BE49-F238E27FC236}">
                <a16:creationId xmlns:a16="http://schemas.microsoft.com/office/drawing/2014/main" id="{55F7EB5A-AE48-8C16-E040-F08809C56F69}"/>
              </a:ext>
            </a:extLst>
          </p:cNvPr>
          <p:cNvSpPr txBox="1"/>
          <p:nvPr/>
        </p:nvSpPr>
        <p:spPr>
          <a:xfrm>
            <a:off x="121397" y="6514655"/>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grpSp>
        <p:nvGrpSpPr>
          <p:cNvPr id="1397" name="Group 1396">
            <a:extLst>
              <a:ext uri="{FF2B5EF4-FFF2-40B4-BE49-F238E27FC236}">
                <a16:creationId xmlns:a16="http://schemas.microsoft.com/office/drawing/2014/main" id="{7C6D8CE5-9104-67F8-7B14-C9A50577E12E}"/>
              </a:ext>
            </a:extLst>
          </p:cNvPr>
          <p:cNvGrpSpPr/>
          <p:nvPr/>
        </p:nvGrpSpPr>
        <p:grpSpPr>
          <a:xfrm>
            <a:off x="311331" y="5752796"/>
            <a:ext cx="1411916" cy="830997"/>
            <a:chOff x="136544" y="5759803"/>
            <a:chExt cx="2172401" cy="830997"/>
          </a:xfrm>
        </p:grpSpPr>
        <p:sp>
          <p:nvSpPr>
            <p:cNvPr id="1398" name="Rectangle 1397">
              <a:extLst>
                <a:ext uri="{FF2B5EF4-FFF2-40B4-BE49-F238E27FC236}">
                  <a16:creationId xmlns:a16="http://schemas.microsoft.com/office/drawing/2014/main" id="{C759B5A0-1727-DA56-7A58-B369C81D6C7E}"/>
                </a:ext>
              </a:extLst>
            </p:cNvPr>
            <p:cNvSpPr/>
            <p:nvPr/>
          </p:nvSpPr>
          <p:spPr>
            <a:xfrm>
              <a:off x="138426" y="5810056"/>
              <a:ext cx="2170519" cy="73019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9" name="TextBox 1398">
              <a:extLst>
                <a:ext uri="{FF2B5EF4-FFF2-40B4-BE49-F238E27FC236}">
                  <a16:creationId xmlns:a16="http://schemas.microsoft.com/office/drawing/2014/main" id="{49BFAE3F-A0DC-E1FB-8940-CE229234F3C4}"/>
                </a:ext>
              </a:extLst>
            </p:cNvPr>
            <p:cNvSpPr txBox="1"/>
            <p:nvPr/>
          </p:nvSpPr>
          <p:spPr>
            <a:xfrm>
              <a:off x="136544" y="5759803"/>
              <a:ext cx="2170519" cy="830997"/>
            </a:xfrm>
            <a:prstGeom prst="rect">
              <a:avLst/>
            </a:prstGeom>
            <a:noFill/>
          </p:spPr>
          <p:txBody>
            <a:bodyPr wrap="square" rtlCol="0">
              <a:spAutoFit/>
            </a:bodyPr>
            <a:lstStyle/>
            <a:p>
              <a:pPr algn="ctr"/>
              <a:r>
                <a:rPr lang="en-US" sz="1600" b="1" dirty="0"/>
                <a:t>Nonlinear Dimension Reduction</a:t>
              </a:r>
            </a:p>
          </p:txBody>
        </p:sp>
      </p:grpSp>
      <p:sp>
        <p:nvSpPr>
          <p:cNvPr id="1400" name="Arrow: Right 1399">
            <a:extLst>
              <a:ext uri="{FF2B5EF4-FFF2-40B4-BE49-F238E27FC236}">
                <a16:creationId xmlns:a16="http://schemas.microsoft.com/office/drawing/2014/main" id="{36151EE1-B0A9-C16F-143D-C394CC57BA59}"/>
              </a:ext>
            </a:extLst>
          </p:cNvPr>
          <p:cNvSpPr/>
          <p:nvPr/>
        </p:nvSpPr>
        <p:spPr>
          <a:xfrm rot="5400000">
            <a:off x="949027" y="162959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1" name="Arrow: Right 1400">
            <a:extLst>
              <a:ext uri="{FF2B5EF4-FFF2-40B4-BE49-F238E27FC236}">
                <a16:creationId xmlns:a16="http://schemas.microsoft.com/office/drawing/2014/main" id="{7DE04D48-E79F-6FFA-CA1D-D5FB4F999EF6}"/>
              </a:ext>
            </a:extLst>
          </p:cNvPr>
          <p:cNvSpPr/>
          <p:nvPr/>
        </p:nvSpPr>
        <p:spPr>
          <a:xfrm rot="5400000">
            <a:off x="959855" y="22373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2" name="Arrow: Right 1401">
            <a:extLst>
              <a:ext uri="{FF2B5EF4-FFF2-40B4-BE49-F238E27FC236}">
                <a16:creationId xmlns:a16="http://schemas.microsoft.com/office/drawing/2014/main" id="{1C3356BA-3634-B14E-A7B0-B7660C374117}"/>
              </a:ext>
            </a:extLst>
          </p:cNvPr>
          <p:cNvSpPr/>
          <p:nvPr/>
        </p:nvSpPr>
        <p:spPr>
          <a:xfrm rot="5400000">
            <a:off x="964387" y="3041195"/>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3" name="Arrow: Right 1402">
            <a:extLst>
              <a:ext uri="{FF2B5EF4-FFF2-40B4-BE49-F238E27FC236}">
                <a16:creationId xmlns:a16="http://schemas.microsoft.com/office/drawing/2014/main" id="{EF332B99-A936-A173-E27D-1CF3D7C9D4EC}"/>
              </a:ext>
            </a:extLst>
          </p:cNvPr>
          <p:cNvSpPr/>
          <p:nvPr/>
        </p:nvSpPr>
        <p:spPr>
          <a:xfrm rot="5400000">
            <a:off x="957539" y="3673785"/>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4" name="Arrow: Right 1403">
            <a:extLst>
              <a:ext uri="{FF2B5EF4-FFF2-40B4-BE49-F238E27FC236}">
                <a16:creationId xmlns:a16="http://schemas.microsoft.com/office/drawing/2014/main" id="{6C08FABF-63E1-524C-2FCB-92AD6A230CCA}"/>
              </a:ext>
            </a:extLst>
          </p:cNvPr>
          <p:cNvSpPr/>
          <p:nvPr/>
        </p:nvSpPr>
        <p:spPr>
          <a:xfrm rot="5400000">
            <a:off x="940804" y="4805633"/>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5" name="Arrow: Right 1404">
            <a:extLst>
              <a:ext uri="{FF2B5EF4-FFF2-40B4-BE49-F238E27FC236}">
                <a16:creationId xmlns:a16="http://schemas.microsoft.com/office/drawing/2014/main" id="{D23A4638-06EF-298A-5009-A424762624D5}"/>
              </a:ext>
            </a:extLst>
          </p:cNvPr>
          <p:cNvSpPr/>
          <p:nvPr/>
        </p:nvSpPr>
        <p:spPr>
          <a:xfrm rot="5400000">
            <a:off x="940804" y="5501332"/>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6" name="TextBox 1405">
            <a:extLst>
              <a:ext uri="{FF2B5EF4-FFF2-40B4-BE49-F238E27FC236}">
                <a16:creationId xmlns:a16="http://schemas.microsoft.com/office/drawing/2014/main" id="{6F24B186-1C45-51A9-9DC0-46064791E99F}"/>
              </a:ext>
            </a:extLst>
          </p:cNvPr>
          <p:cNvSpPr txBox="1"/>
          <p:nvPr/>
        </p:nvSpPr>
        <p:spPr>
          <a:xfrm>
            <a:off x="-79991" y="5334143"/>
            <a:ext cx="2194560" cy="276999"/>
          </a:xfrm>
          <a:prstGeom prst="rect">
            <a:avLst/>
          </a:prstGeom>
          <a:noFill/>
        </p:spPr>
        <p:txBody>
          <a:bodyPr wrap="square">
            <a:spAutoFit/>
          </a:bodyPr>
          <a:lstStyle/>
          <a:p>
            <a:pPr algn="ctr"/>
            <a:r>
              <a:rPr lang="en-US" sz="1200" i="1" dirty="0"/>
              <a:t> </a:t>
            </a:r>
            <a:r>
              <a:rPr lang="en-US" sz="1200" i="1" dirty="0" err="1"/>
              <a:t>FindNeighbors</a:t>
            </a:r>
            <a:r>
              <a:rPr lang="en-US" sz="1200" i="1" dirty="0"/>
              <a:t>(),  </a:t>
            </a:r>
            <a:r>
              <a:rPr lang="en-US" sz="1200" i="1" dirty="0" err="1"/>
              <a:t>FindClusters</a:t>
            </a:r>
            <a:r>
              <a:rPr lang="en-US" sz="1200" i="1" dirty="0"/>
              <a:t>()</a:t>
            </a:r>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Tree>
    <p:extLst>
      <p:ext uri="{BB962C8B-B14F-4D97-AF65-F5344CB8AC3E}">
        <p14:creationId xmlns:p14="http://schemas.microsoft.com/office/powerpoint/2010/main" val="2321374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3422</TotalTime>
  <Words>1861</Words>
  <Application>Microsoft Office PowerPoint</Application>
  <PresentationFormat>Widescreen</PresentationFormat>
  <Paragraphs>551</Paragraphs>
  <Slides>20</Slides>
  <Notes>15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8" baseType="lpstr">
      <vt:lpstr>Arial</vt:lpstr>
      <vt:lpstr>Calibri</vt:lpstr>
      <vt:lpstr>Calibri Light</vt:lpstr>
      <vt:lpstr>Lato</vt:lpstr>
      <vt:lpstr>OpenSans</vt:lpstr>
      <vt:lpstr>source-serif-pro</vt:lpstr>
      <vt:lpstr>Office Theme</vt:lpstr>
      <vt:lpstr>Worksheet</vt:lpstr>
      <vt:lpstr>Module 3: Processing scRNA-Seq with Seurat</vt:lpstr>
      <vt:lpstr>Processing Pipeline Overview</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Identifying Neighboring Cells</vt:lpstr>
      <vt:lpstr>Use Neighbor Graphs to Identify Clusters</vt:lpstr>
      <vt:lpstr>Nonlinear Dimension Reduction</vt:lpstr>
      <vt:lpstr>Limitation of Interpreting UMAP Clusters</vt:lpstr>
      <vt:lpstr>Why use not use tSNE?</vt:lpstr>
      <vt:lpstr>Other Features of Seurat</vt:lpstr>
      <vt:lpstr>Questions</vt:lpstr>
      <vt:lpstr>Seurat Adjustable Parameters</vt:lpstr>
      <vt:lpstr>Processing Pipeline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267</cp:revision>
  <dcterms:created xsi:type="dcterms:W3CDTF">2024-01-01T16:06:19Z</dcterms:created>
  <dcterms:modified xsi:type="dcterms:W3CDTF">2024-02-02T16:56:43Z</dcterms:modified>
</cp:coreProperties>
</file>